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3" r:id="rId1"/>
  </p:sldMasterIdLst>
  <p:notesMasterIdLst>
    <p:notesMasterId r:id="rId16"/>
  </p:notesMasterIdLst>
  <p:handoutMasterIdLst>
    <p:handoutMasterId r:id="rId17"/>
  </p:handoutMasterIdLst>
  <p:sldIdLst>
    <p:sldId id="307" r:id="rId2"/>
    <p:sldId id="371" r:id="rId3"/>
    <p:sldId id="359" r:id="rId4"/>
    <p:sldId id="346" r:id="rId5"/>
    <p:sldId id="353" r:id="rId6"/>
    <p:sldId id="349" r:id="rId7"/>
    <p:sldId id="336" r:id="rId8"/>
    <p:sldId id="369" r:id="rId9"/>
    <p:sldId id="370" r:id="rId10"/>
    <p:sldId id="286" r:id="rId11"/>
    <p:sldId id="323" r:id="rId12"/>
    <p:sldId id="283" r:id="rId13"/>
    <p:sldId id="281" r:id="rId14"/>
    <p:sldId id="366" r:id="rId15"/>
  </p:sldIdLst>
  <p:sldSz cx="9144000" cy="6858000" type="screen4x3"/>
  <p:notesSz cx="68580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A68"/>
    <a:srgbClr val="000099"/>
    <a:srgbClr val="FFFFCC"/>
    <a:srgbClr val="EFDA11"/>
    <a:srgbClr val="FBEF95"/>
    <a:srgbClr val="2F02D4"/>
    <a:srgbClr val="FFFF99"/>
    <a:srgbClr val="E9D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3" autoAdjust="0"/>
    <p:restoredTop sz="80458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iJo Hafer" userId="29b04bd8-3307-4649-8c36-21c85a6bfd84" providerId="ADAL" clId="{3A8492A1-3DB1-4463-B54A-E4179CE5964A}"/>
    <pc:docChg chg="custSel modSld">
      <pc:chgData name="BobbiJo Hafer" userId="29b04bd8-3307-4649-8c36-21c85a6bfd84" providerId="ADAL" clId="{3A8492A1-3DB1-4463-B54A-E4179CE5964A}" dt="2024-01-19T22:10:45.280" v="41" actId="20577"/>
      <pc:docMkLst>
        <pc:docMk/>
      </pc:docMkLst>
      <pc:sldChg chg="modSp mod">
        <pc:chgData name="BobbiJo Hafer" userId="29b04bd8-3307-4649-8c36-21c85a6bfd84" providerId="ADAL" clId="{3A8492A1-3DB1-4463-B54A-E4179CE5964A}" dt="2024-01-19T22:05:42.913" v="6" actId="20577"/>
        <pc:sldMkLst>
          <pc:docMk/>
          <pc:sldMk cId="0" sldId="343"/>
        </pc:sldMkLst>
        <pc:spChg chg="mod">
          <ac:chgData name="BobbiJo Hafer" userId="29b04bd8-3307-4649-8c36-21c85a6bfd84" providerId="ADAL" clId="{3A8492A1-3DB1-4463-B54A-E4179CE5964A}" dt="2024-01-19T22:05:42.913" v="6" actId="20577"/>
          <ac:spMkLst>
            <pc:docMk/>
            <pc:sldMk cId="0" sldId="343"/>
            <ac:spMk id="3" creationId="{00000000-0000-0000-0000-000000000000}"/>
          </ac:spMkLst>
        </pc:spChg>
      </pc:sldChg>
      <pc:sldChg chg="modSp mod">
        <pc:chgData name="BobbiJo Hafer" userId="29b04bd8-3307-4649-8c36-21c85a6bfd84" providerId="ADAL" clId="{3A8492A1-3DB1-4463-B54A-E4179CE5964A}" dt="2024-01-19T21:56:28.317" v="2" actId="313"/>
        <pc:sldMkLst>
          <pc:docMk/>
          <pc:sldMk cId="0" sldId="346"/>
        </pc:sldMkLst>
        <pc:spChg chg="mod">
          <ac:chgData name="BobbiJo Hafer" userId="29b04bd8-3307-4649-8c36-21c85a6bfd84" providerId="ADAL" clId="{3A8492A1-3DB1-4463-B54A-E4179CE5964A}" dt="2024-01-19T21:56:28.317" v="2" actId="313"/>
          <ac:spMkLst>
            <pc:docMk/>
            <pc:sldMk cId="0" sldId="346"/>
            <ac:spMk id="3" creationId="{00000000-0000-0000-0000-000000000000}"/>
          </ac:spMkLst>
        </pc:spChg>
      </pc:sldChg>
      <pc:sldChg chg="modSp mod">
        <pc:chgData name="BobbiJo Hafer" userId="29b04bd8-3307-4649-8c36-21c85a6bfd84" providerId="ADAL" clId="{3A8492A1-3DB1-4463-B54A-E4179CE5964A}" dt="2024-01-19T22:10:45.280" v="41" actId="20577"/>
        <pc:sldMkLst>
          <pc:docMk/>
          <pc:sldMk cId="2809926935" sldId="378"/>
        </pc:sldMkLst>
        <pc:spChg chg="mod">
          <ac:chgData name="BobbiJo Hafer" userId="29b04bd8-3307-4649-8c36-21c85a6bfd84" providerId="ADAL" clId="{3A8492A1-3DB1-4463-B54A-E4179CE5964A}" dt="2024-01-19T22:10:45.280" v="41" actId="20577"/>
          <ac:spMkLst>
            <pc:docMk/>
            <pc:sldMk cId="2809926935" sldId="378"/>
            <ac:spMk id="3" creationId="{00000000-0000-0000-0000-000000000000}"/>
          </ac:spMkLst>
        </pc:spChg>
        <pc:spChg chg="mod">
          <ac:chgData name="BobbiJo Hafer" userId="29b04bd8-3307-4649-8c36-21c85a6bfd84" providerId="ADAL" clId="{3A8492A1-3DB1-4463-B54A-E4179CE5964A}" dt="2024-01-19T22:09:33.948" v="8" actId="20577"/>
          <ac:spMkLst>
            <pc:docMk/>
            <pc:sldMk cId="2809926935" sldId="378"/>
            <ac:spMk id="50178" creationId="{00000000-0000-0000-0000-000000000000}"/>
          </ac:spMkLst>
        </pc:spChg>
      </pc:sldChg>
    </pc:docChg>
  </pc:docChgLst>
  <pc:docChgLst>
    <pc:chgData name="BobbiJo Hafer" userId="29b04bd8-3307-4649-8c36-21c85a6bfd84" providerId="ADAL" clId="{4C4A1B9B-7499-44CD-9922-ABC3CFFF52CD}"/>
    <pc:docChg chg="undo custSel addSld delSld modSld">
      <pc:chgData name="BobbiJo Hafer" userId="29b04bd8-3307-4649-8c36-21c85a6bfd84" providerId="ADAL" clId="{4C4A1B9B-7499-44CD-9922-ABC3CFFF52CD}" dt="2023-12-27T16:55:05.951" v="1212" actId="207"/>
      <pc:docMkLst>
        <pc:docMk/>
      </pc:docMkLst>
      <pc:sldChg chg="modSp mod">
        <pc:chgData name="BobbiJo Hafer" userId="29b04bd8-3307-4649-8c36-21c85a6bfd84" providerId="ADAL" clId="{4C4A1B9B-7499-44CD-9922-ABC3CFFF52CD}" dt="2023-12-27T16:50:46.710" v="1186" actId="404"/>
        <pc:sldMkLst>
          <pc:docMk/>
          <pc:sldMk cId="0" sldId="343"/>
        </pc:sldMkLst>
        <pc:spChg chg="mod">
          <ac:chgData name="BobbiJo Hafer" userId="29b04bd8-3307-4649-8c36-21c85a6bfd84" providerId="ADAL" clId="{4C4A1B9B-7499-44CD-9922-ABC3CFFF52CD}" dt="2023-12-27T16:50:46.710" v="1186" actId="404"/>
          <ac:spMkLst>
            <pc:docMk/>
            <pc:sldMk cId="0" sldId="343"/>
            <ac:spMk id="3" creationId="{00000000-0000-0000-0000-000000000000}"/>
          </ac:spMkLst>
        </pc:spChg>
        <pc:spChg chg="mod">
          <ac:chgData name="BobbiJo Hafer" userId="29b04bd8-3307-4649-8c36-21c85a6bfd84" providerId="ADAL" clId="{4C4A1B9B-7499-44CD-9922-ABC3CFFF52CD}" dt="2023-12-27T15:30:19.665" v="330" actId="20577"/>
          <ac:spMkLst>
            <pc:docMk/>
            <pc:sldMk cId="0" sldId="343"/>
            <ac:spMk id="50178" creationId="{00000000-0000-0000-0000-000000000000}"/>
          </ac:spMkLst>
        </pc:spChg>
      </pc:sldChg>
      <pc:sldChg chg="modSp mod">
        <pc:chgData name="BobbiJo Hafer" userId="29b04bd8-3307-4649-8c36-21c85a6bfd84" providerId="ADAL" clId="{4C4A1B9B-7499-44CD-9922-ABC3CFFF52CD}" dt="2023-12-27T16:51:48.369" v="1194" actId="403"/>
        <pc:sldMkLst>
          <pc:docMk/>
          <pc:sldMk cId="3876324619" sldId="373"/>
        </pc:sldMkLst>
        <pc:spChg chg="mod">
          <ac:chgData name="BobbiJo Hafer" userId="29b04bd8-3307-4649-8c36-21c85a6bfd84" providerId="ADAL" clId="{4C4A1B9B-7499-44CD-9922-ABC3CFFF52CD}" dt="2023-12-27T16:51:48.369" v="1194" actId="403"/>
          <ac:spMkLst>
            <pc:docMk/>
            <pc:sldMk cId="3876324619" sldId="373"/>
            <ac:spMk id="3" creationId="{00000000-0000-0000-0000-000000000000}"/>
          </ac:spMkLst>
        </pc:spChg>
        <pc:spChg chg="mod">
          <ac:chgData name="BobbiJo Hafer" userId="29b04bd8-3307-4649-8c36-21c85a6bfd84" providerId="ADAL" clId="{4C4A1B9B-7499-44CD-9922-ABC3CFFF52CD}" dt="2023-12-27T15:30:08.599" v="327" actId="20577"/>
          <ac:spMkLst>
            <pc:docMk/>
            <pc:sldMk cId="3876324619" sldId="373"/>
            <ac:spMk id="50178" creationId="{00000000-0000-0000-0000-000000000000}"/>
          </ac:spMkLst>
        </pc:spChg>
      </pc:sldChg>
      <pc:sldChg chg="addSp delSp modSp mod">
        <pc:chgData name="BobbiJo Hafer" userId="29b04bd8-3307-4649-8c36-21c85a6bfd84" providerId="ADAL" clId="{4C4A1B9B-7499-44CD-9922-ABC3CFFF52CD}" dt="2023-12-27T16:54:22.844" v="1208" actId="20577"/>
        <pc:sldMkLst>
          <pc:docMk/>
          <pc:sldMk cId="1798149105" sldId="374"/>
        </pc:sldMkLst>
        <pc:spChg chg="mod">
          <ac:chgData name="BobbiJo Hafer" userId="29b04bd8-3307-4649-8c36-21c85a6bfd84" providerId="ADAL" clId="{4C4A1B9B-7499-44CD-9922-ABC3CFFF52CD}" dt="2023-12-27T16:54:22.844" v="1208" actId="20577"/>
          <ac:spMkLst>
            <pc:docMk/>
            <pc:sldMk cId="1798149105" sldId="374"/>
            <ac:spMk id="3" creationId="{00000000-0000-0000-0000-000000000000}"/>
          </ac:spMkLst>
        </pc:spChg>
        <pc:spChg chg="add del mod">
          <ac:chgData name="BobbiJo Hafer" userId="29b04bd8-3307-4649-8c36-21c85a6bfd84" providerId="ADAL" clId="{4C4A1B9B-7499-44CD-9922-ABC3CFFF52CD}" dt="2023-12-27T15:33:20.162" v="691" actId="20577"/>
          <ac:spMkLst>
            <pc:docMk/>
            <pc:sldMk cId="1798149105" sldId="374"/>
            <ac:spMk id="50178" creationId="{00000000-0000-0000-0000-000000000000}"/>
          </ac:spMkLst>
        </pc:spChg>
      </pc:sldChg>
      <pc:sldChg chg="new del">
        <pc:chgData name="BobbiJo Hafer" userId="29b04bd8-3307-4649-8c36-21c85a6bfd84" providerId="ADAL" clId="{4C4A1B9B-7499-44CD-9922-ABC3CFFF52CD}" dt="2023-12-27T15:28:13.529" v="291" actId="2696"/>
        <pc:sldMkLst>
          <pc:docMk/>
          <pc:sldMk cId="2089250998" sldId="375"/>
        </pc:sldMkLst>
      </pc:sldChg>
      <pc:sldChg chg="modSp new mod">
        <pc:chgData name="BobbiJo Hafer" userId="29b04bd8-3307-4649-8c36-21c85a6bfd84" providerId="ADAL" clId="{4C4A1B9B-7499-44CD-9922-ABC3CFFF52CD}" dt="2023-12-27T16:51:31.403" v="1189" actId="207"/>
        <pc:sldMkLst>
          <pc:docMk/>
          <pc:sldMk cId="2100895996" sldId="375"/>
        </pc:sldMkLst>
        <pc:spChg chg="mod">
          <ac:chgData name="BobbiJo Hafer" userId="29b04bd8-3307-4649-8c36-21c85a6bfd84" providerId="ADAL" clId="{4C4A1B9B-7499-44CD-9922-ABC3CFFF52CD}" dt="2023-12-27T15:29:41.654" v="322" actId="313"/>
          <ac:spMkLst>
            <pc:docMk/>
            <pc:sldMk cId="2100895996" sldId="375"/>
            <ac:spMk id="2" creationId="{85ED9239-E959-B5F6-4C55-1F7107714704}"/>
          </ac:spMkLst>
        </pc:spChg>
        <pc:spChg chg="mod">
          <ac:chgData name="BobbiJo Hafer" userId="29b04bd8-3307-4649-8c36-21c85a6bfd84" providerId="ADAL" clId="{4C4A1B9B-7499-44CD-9922-ABC3CFFF52CD}" dt="2023-12-27T16:51:31.403" v="1189" actId="207"/>
          <ac:spMkLst>
            <pc:docMk/>
            <pc:sldMk cId="2100895996" sldId="375"/>
            <ac:spMk id="3" creationId="{C62949A7-FEFB-7558-F743-771845608DDF}"/>
          </ac:spMkLst>
        </pc:spChg>
      </pc:sldChg>
      <pc:sldChg chg="modSp mod">
        <pc:chgData name="BobbiJo Hafer" userId="29b04bd8-3307-4649-8c36-21c85a6bfd84" providerId="ADAL" clId="{4C4A1B9B-7499-44CD-9922-ABC3CFFF52CD}" dt="2023-12-27T16:53:48.687" v="1197" actId="207"/>
        <pc:sldMkLst>
          <pc:docMk/>
          <pc:sldMk cId="3709131057" sldId="376"/>
        </pc:sldMkLst>
        <pc:spChg chg="mod">
          <ac:chgData name="BobbiJo Hafer" userId="29b04bd8-3307-4649-8c36-21c85a6bfd84" providerId="ADAL" clId="{4C4A1B9B-7499-44CD-9922-ABC3CFFF52CD}" dt="2023-12-27T15:33:00.034" v="686" actId="20577"/>
          <ac:spMkLst>
            <pc:docMk/>
            <pc:sldMk cId="3709131057" sldId="376"/>
            <ac:spMk id="2" creationId="{85ED9239-E959-B5F6-4C55-1F7107714704}"/>
          </ac:spMkLst>
        </pc:spChg>
        <pc:spChg chg="mod">
          <ac:chgData name="BobbiJo Hafer" userId="29b04bd8-3307-4649-8c36-21c85a6bfd84" providerId="ADAL" clId="{4C4A1B9B-7499-44CD-9922-ABC3CFFF52CD}" dt="2023-12-27T16:53:48.687" v="1197" actId="207"/>
          <ac:spMkLst>
            <pc:docMk/>
            <pc:sldMk cId="3709131057" sldId="376"/>
            <ac:spMk id="3" creationId="{C62949A7-FEFB-7558-F743-771845608DDF}"/>
          </ac:spMkLst>
        </pc:spChg>
      </pc:sldChg>
      <pc:sldChg chg="modSp mod">
        <pc:chgData name="BobbiJo Hafer" userId="29b04bd8-3307-4649-8c36-21c85a6bfd84" providerId="ADAL" clId="{4C4A1B9B-7499-44CD-9922-ABC3CFFF52CD}" dt="2023-12-27T16:55:05.951" v="1212" actId="207"/>
        <pc:sldMkLst>
          <pc:docMk/>
          <pc:sldMk cId="3367524477" sldId="377"/>
        </pc:sldMkLst>
        <pc:spChg chg="mod">
          <ac:chgData name="BobbiJo Hafer" userId="29b04bd8-3307-4649-8c36-21c85a6bfd84" providerId="ADAL" clId="{4C4A1B9B-7499-44CD-9922-ABC3CFFF52CD}" dt="2023-12-27T15:35:31.316" v="1170" actId="20577"/>
          <ac:spMkLst>
            <pc:docMk/>
            <pc:sldMk cId="3367524477" sldId="377"/>
            <ac:spMk id="2" creationId="{85ED9239-E959-B5F6-4C55-1F7107714704}"/>
          </ac:spMkLst>
        </pc:spChg>
        <pc:spChg chg="mod">
          <ac:chgData name="BobbiJo Hafer" userId="29b04bd8-3307-4649-8c36-21c85a6bfd84" providerId="ADAL" clId="{4C4A1B9B-7499-44CD-9922-ABC3CFFF52CD}" dt="2023-12-27T16:55:05.951" v="1212" actId="207"/>
          <ac:spMkLst>
            <pc:docMk/>
            <pc:sldMk cId="3367524477" sldId="377"/>
            <ac:spMk id="3" creationId="{C62949A7-FEFB-7558-F743-771845608DDF}"/>
          </ac:spMkLst>
        </pc:spChg>
      </pc:sldChg>
    </pc:docChg>
  </pc:docChgLst>
  <pc:docChgLst>
    <pc:chgData name="BobbiJo Hafer" userId="29b04bd8-3307-4649-8c36-21c85a6bfd84" providerId="ADAL" clId="{87F2C7BF-CAC2-42B5-935F-E9E4A56E32DF}"/>
    <pc:docChg chg="custSel addSld delSld modSld">
      <pc:chgData name="BobbiJo Hafer" userId="29b04bd8-3307-4649-8c36-21c85a6bfd84" providerId="ADAL" clId="{87F2C7BF-CAC2-42B5-935F-E9E4A56E32DF}" dt="2023-12-04T14:17:48.240" v="1610" actId="20577"/>
      <pc:docMkLst>
        <pc:docMk/>
      </pc:docMkLst>
      <pc:sldChg chg="modSp mod">
        <pc:chgData name="BobbiJo Hafer" userId="29b04bd8-3307-4649-8c36-21c85a6bfd84" providerId="ADAL" clId="{87F2C7BF-CAC2-42B5-935F-E9E4A56E32DF}" dt="2023-11-16T16:13:07.531" v="483" actId="20577"/>
        <pc:sldMkLst>
          <pc:docMk/>
          <pc:sldMk cId="3860115832" sldId="286"/>
        </pc:sldMkLst>
        <pc:spChg chg="mod">
          <ac:chgData name="BobbiJo Hafer" userId="29b04bd8-3307-4649-8c36-21c85a6bfd84" providerId="ADAL" clId="{87F2C7BF-CAC2-42B5-935F-E9E4A56E32DF}" dt="2023-11-16T16:10:41.437" v="412" actId="20577"/>
          <ac:spMkLst>
            <pc:docMk/>
            <pc:sldMk cId="3860115832" sldId="286"/>
            <ac:spMk id="4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1-16T16:13:07.531" v="483" actId="20577"/>
          <ac:spMkLst>
            <pc:docMk/>
            <pc:sldMk cId="3860115832" sldId="286"/>
            <ac:spMk id="36867" creationId="{00000000-0000-0000-0000-000000000000}"/>
          </ac:spMkLst>
        </pc:spChg>
      </pc:sldChg>
      <pc:sldChg chg="modSp mod">
        <pc:chgData name="BobbiJo Hafer" userId="29b04bd8-3307-4649-8c36-21c85a6bfd84" providerId="ADAL" clId="{87F2C7BF-CAC2-42B5-935F-E9E4A56E32DF}" dt="2023-11-16T15:56:26.879" v="83" actId="20577"/>
        <pc:sldMkLst>
          <pc:docMk/>
          <pc:sldMk cId="0" sldId="307"/>
        </pc:sldMkLst>
        <pc:spChg chg="mod">
          <ac:chgData name="BobbiJo Hafer" userId="29b04bd8-3307-4649-8c36-21c85a6bfd84" providerId="ADAL" clId="{87F2C7BF-CAC2-42B5-935F-E9E4A56E32DF}" dt="2023-11-16T15:56:26.879" v="83" actId="20577"/>
          <ac:spMkLst>
            <pc:docMk/>
            <pc:sldMk cId="0" sldId="307"/>
            <ac:spMk id="9221" creationId="{00000000-0000-0000-0000-000000000000}"/>
          </ac:spMkLst>
        </pc:spChg>
      </pc:sldChg>
      <pc:sldChg chg="del">
        <pc:chgData name="BobbiJo Hafer" userId="29b04bd8-3307-4649-8c36-21c85a6bfd84" providerId="ADAL" clId="{87F2C7BF-CAC2-42B5-935F-E9E4A56E32DF}" dt="2023-11-16T16:09:09.078" v="387" actId="2696"/>
        <pc:sldMkLst>
          <pc:docMk/>
          <pc:sldMk cId="0" sldId="327"/>
        </pc:sldMkLst>
      </pc:sldChg>
      <pc:sldChg chg="del">
        <pc:chgData name="BobbiJo Hafer" userId="29b04bd8-3307-4649-8c36-21c85a6bfd84" providerId="ADAL" clId="{87F2C7BF-CAC2-42B5-935F-E9E4A56E32DF}" dt="2023-11-16T16:17:25.759" v="582" actId="2696"/>
        <pc:sldMkLst>
          <pc:docMk/>
          <pc:sldMk cId="0" sldId="335"/>
        </pc:sldMkLst>
      </pc:sldChg>
      <pc:sldChg chg="modSp mod">
        <pc:chgData name="BobbiJo Hafer" userId="29b04bd8-3307-4649-8c36-21c85a6bfd84" providerId="ADAL" clId="{87F2C7BF-CAC2-42B5-935F-E9E4A56E32DF}" dt="2023-11-20T19:19:12.762" v="607" actId="313"/>
        <pc:sldMkLst>
          <pc:docMk/>
          <pc:sldMk cId="0" sldId="336"/>
        </pc:sldMkLst>
        <pc:spChg chg="mod">
          <ac:chgData name="BobbiJo Hafer" userId="29b04bd8-3307-4649-8c36-21c85a6bfd84" providerId="ADAL" clId="{87F2C7BF-CAC2-42B5-935F-E9E4A56E32DF}" dt="2023-11-20T19:19:12.762" v="607" actId="313"/>
          <ac:spMkLst>
            <pc:docMk/>
            <pc:sldMk cId="0" sldId="336"/>
            <ac:spMk id="3" creationId="{00000000-0000-0000-0000-000000000000}"/>
          </ac:spMkLst>
        </pc:spChg>
      </pc:sldChg>
      <pc:sldChg chg="delSp modSp mod">
        <pc:chgData name="BobbiJo Hafer" userId="29b04bd8-3307-4649-8c36-21c85a6bfd84" providerId="ADAL" clId="{87F2C7BF-CAC2-42B5-935F-E9E4A56E32DF}" dt="2023-12-04T14:17:11.866" v="1579" actId="20577"/>
        <pc:sldMkLst>
          <pc:docMk/>
          <pc:sldMk cId="0" sldId="337"/>
        </pc:sldMkLst>
        <pc:spChg chg="mod">
          <ac:chgData name="BobbiJo Hafer" userId="29b04bd8-3307-4649-8c36-21c85a6bfd84" providerId="ADAL" clId="{87F2C7BF-CAC2-42B5-935F-E9E4A56E32DF}" dt="2023-12-04T13:52:06.001" v="1281" actId="403"/>
          <ac:spMkLst>
            <pc:docMk/>
            <pc:sldMk cId="0" sldId="337"/>
            <ac:spMk id="2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2-04T14:17:11.866" v="1579" actId="20577"/>
          <ac:spMkLst>
            <pc:docMk/>
            <pc:sldMk cId="0" sldId="337"/>
            <ac:spMk id="3" creationId="{00000000-0000-0000-0000-000000000000}"/>
          </ac:spMkLst>
        </pc:spChg>
        <pc:picChg chg="del">
          <ac:chgData name="BobbiJo Hafer" userId="29b04bd8-3307-4649-8c36-21c85a6bfd84" providerId="ADAL" clId="{87F2C7BF-CAC2-42B5-935F-E9E4A56E32DF}" dt="2023-11-16T16:16:13.249" v="553" actId="478"/>
          <ac:picMkLst>
            <pc:docMk/>
            <pc:sldMk cId="0" sldId="337"/>
            <ac:picMk id="48134" creationId="{00000000-0000-0000-0000-000000000000}"/>
          </ac:picMkLst>
        </pc:picChg>
      </pc:sldChg>
      <pc:sldChg chg="del">
        <pc:chgData name="BobbiJo Hafer" userId="29b04bd8-3307-4649-8c36-21c85a6bfd84" providerId="ADAL" clId="{87F2C7BF-CAC2-42B5-935F-E9E4A56E32DF}" dt="2023-11-16T16:17:10.364" v="580" actId="2696"/>
        <pc:sldMkLst>
          <pc:docMk/>
          <pc:sldMk cId="0" sldId="338"/>
        </pc:sldMkLst>
      </pc:sldChg>
      <pc:sldChg chg="modSp mod">
        <pc:chgData name="BobbiJo Hafer" userId="29b04bd8-3307-4649-8c36-21c85a6bfd84" providerId="ADAL" clId="{87F2C7BF-CAC2-42B5-935F-E9E4A56E32DF}" dt="2023-12-04T14:17:48.240" v="1610" actId="20577"/>
        <pc:sldMkLst>
          <pc:docMk/>
          <pc:sldMk cId="0" sldId="339"/>
        </pc:sldMkLst>
        <pc:spChg chg="mod">
          <ac:chgData name="BobbiJo Hafer" userId="29b04bd8-3307-4649-8c36-21c85a6bfd84" providerId="ADAL" clId="{87F2C7BF-CAC2-42B5-935F-E9E4A56E32DF}" dt="2023-12-04T13:54:19.702" v="1348" actId="403"/>
          <ac:spMkLst>
            <pc:docMk/>
            <pc:sldMk cId="0" sldId="339"/>
            <ac:spMk id="2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2-04T14:17:48.240" v="1610" actId="20577"/>
          <ac:spMkLst>
            <pc:docMk/>
            <pc:sldMk cId="0" sldId="339"/>
            <ac:spMk id="3" creationId="{00000000-0000-0000-0000-000000000000}"/>
          </ac:spMkLst>
        </pc:spChg>
      </pc:sldChg>
      <pc:sldChg chg="del">
        <pc:chgData name="BobbiJo Hafer" userId="29b04bd8-3307-4649-8c36-21c85a6bfd84" providerId="ADAL" clId="{87F2C7BF-CAC2-42B5-935F-E9E4A56E32DF}" dt="2023-11-16T15:57:43.863" v="101" actId="2696"/>
        <pc:sldMkLst>
          <pc:docMk/>
          <pc:sldMk cId="0" sldId="342"/>
        </pc:sldMkLst>
      </pc:sldChg>
      <pc:sldChg chg="modSp mod">
        <pc:chgData name="BobbiJo Hafer" userId="29b04bd8-3307-4649-8c36-21c85a6bfd84" providerId="ADAL" clId="{87F2C7BF-CAC2-42B5-935F-E9E4A56E32DF}" dt="2023-11-16T16:16:50.106" v="577" actId="20577"/>
        <pc:sldMkLst>
          <pc:docMk/>
          <pc:sldMk cId="0" sldId="343"/>
        </pc:sldMkLst>
        <pc:spChg chg="mod">
          <ac:chgData name="BobbiJo Hafer" userId="29b04bd8-3307-4649-8c36-21c85a6bfd84" providerId="ADAL" clId="{87F2C7BF-CAC2-42B5-935F-E9E4A56E32DF}" dt="2023-11-16T16:16:42.733" v="565" actId="20577"/>
          <ac:spMkLst>
            <pc:docMk/>
            <pc:sldMk cId="0" sldId="343"/>
            <ac:spMk id="3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1-16T16:16:50.106" v="577" actId="20577"/>
          <ac:spMkLst>
            <pc:docMk/>
            <pc:sldMk cId="0" sldId="343"/>
            <ac:spMk id="50178" creationId="{00000000-0000-0000-0000-000000000000}"/>
          </ac:spMkLst>
        </pc:spChg>
      </pc:sldChg>
      <pc:sldChg chg="del">
        <pc:chgData name="BobbiJo Hafer" userId="29b04bd8-3307-4649-8c36-21c85a6bfd84" providerId="ADAL" clId="{87F2C7BF-CAC2-42B5-935F-E9E4A56E32DF}" dt="2023-11-16T16:16:58.526" v="578" actId="2696"/>
        <pc:sldMkLst>
          <pc:docMk/>
          <pc:sldMk cId="0" sldId="344"/>
        </pc:sldMkLst>
      </pc:sldChg>
      <pc:sldChg chg="del">
        <pc:chgData name="BobbiJo Hafer" userId="29b04bd8-3307-4649-8c36-21c85a6bfd84" providerId="ADAL" clId="{87F2C7BF-CAC2-42B5-935F-E9E4A56E32DF}" dt="2023-11-16T16:17:02.969" v="579" actId="2696"/>
        <pc:sldMkLst>
          <pc:docMk/>
          <pc:sldMk cId="0" sldId="345"/>
        </pc:sldMkLst>
      </pc:sldChg>
      <pc:sldChg chg="delSp modSp mod">
        <pc:chgData name="BobbiJo Hafer" userId="29b04bd8-3307-4649-8c36-21c85a6bfd84" providerId="ADAL" clId="{87F2C7BF-CAC2-42B5-935F-E9E4A56E32DF}" dt="2023-12-04T13:38:56.528" v="934" actId="20577"/>
        <pc:sldMkLst>
          <pc:docMk/>
          <pc:sldMk cId="0" sldId="346"/>
        </pc:sldMkLst>
        <pc:spChg chg="mod">
          <ac:chgData name="BobbiJo Hafer" userId="29b04bd8-3307-4649-8c36-21c85a6bfd84" providerId="ADAL" clId="{87F2C7BF-CAC2-42B5-935F-E9E4A56E32DF}" dt="2023-12-04T13:37:55.916" v="924" actId="20577"/>
          <ac:spMkLst>
            <pc:docMk/>
            <pc:sldMk cId="0" sldId="346"/>
            <ac:spMk id="3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1-16T15:57:14.130" v="99" actId="20577"/>
          <ac:spMkLst>
            <pc:docMk/>
            <pc:sldMk cId="0" sldId="346"/>
            <ac:spMk id="12297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2-04T13:38:56.528" v="934" actId="20577"/>
          <ac:spMkLst>
            <pc:docMk/>
            <pc:sldMk cId="0" sldId="346"/>
            <ac:spMk id="13320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2-04T13:38:51.155" v="929" actId="1076"/>
          <ac:spMkLst>
            <pc:docMk/>
            <pc:sldMk cId="0" sldId="346"/>
            <ac:spMk id="13322" creationId="{00000000-0000-0000-0000-000000000000}"/>
          </ac:spMkLst>
        </pc:spChg>
        <pc:cxnChg chg="del">
          <ac:chgData name="BobbiJo Hafer" userId="29b04bd8-3307-4649-8c36-21c85a6bfd84" providerId="ADAL" clId="{87F2C7BF-CAC2-42B5-935F-E9E4A56E32DF}" dt="2023-12-04T13:38:15.519" v="925" actId="478"/>
          <ac:cxnSpMkLst>
            <pc:docMk/>
            <pc:sldMk cId="0" sldId="346"/>
            <ac:cxnSpMk id="8" creationId="{00000000-0000-0000-0000-000000000000}"/>
          </ac:cxnSpMkLst>
        </pc:cxnChg>
      </pc:sldChg>
      <pc:sldChg chg="del">
        <pc:chgData name="BobbiJo Hafer" userId="29b04bd8-3307-4649-8c36-21c85a6bfd84" providerId="ADAL" clId="{87F2C7BF-CAC2-42B5-935F-E9E4A56E32DF}" dt="2023-11-16T15:58:16.321" v="104" actId="2696"/>
        <pc:sldMkLst>
          <pc:docMk/>
          <pc:sldMk cId="1641646860" sldId="349"/>
        </pc:sldMkLst>
      </pc:sldChg>
      <pc:sldChg chg="del">
        <pc:chgData name="BobbiJo Hafer" userId="29b04bd8-3307-4649-8c36-21c85a6bfd84" providerId="ADAL" clId="{87F2C7BF-CAC2-42B5-935F-E9E4A56E32DF}" dt="2023-11-16T15:57:48.437" v="102" actId="2696"/>
        <pc:sldMkLst>
          <pc:docMk/>
          <pc:sldMk cId="0" sldId="350"/>
        </pc:sldMkLst>
      </pc:sldChg>
      <pc:sldChg chg="del">
        <pc:chgData name="BobbiJo Hafer" userId="29b04bd8-3307-4649-8c36-21c85a6bfd84" providerId="ADAL" clId="{87F2C7BF-CAC2-42B5-935F-E9E4A56E32DF}" dt="2023-11-16T15:57:54.364" v="103" actId="2696"/>
        <pc:sldMkLst>
          <pc:docMk/>
          <pc:sldMk cId="0" sldId="354"/>
        </pc:sldMkLst>
      </pc:sldChg>
      <pc:sldChg chg="del">
        <pc:chgData name="BobbiJo Hafer" userId="29b04bd8-3307-4649-8c36-21c85a6bfd84" providerId="ADAL" clId="{87F2C7BF-CAC2-42B5-935F-E9E4A56E32DF}" dt="2023-11-16T15:57:38.222" v="100" actId="2696"/>
        <pc:sldMkLst>
          <pc:docMk/>
          <pc:sldMk cId="0" sldId="356"/>
        </pc:sldMkLst>
      </pc:sldChg>
      <pc:sldChg chg="del">
        <pc:chgData name="BobbiJo Hafer" userId="29b04bd8-3307-4649-8c36-21c85a6bfd84" providerId="ADAL" clId="{87F2C7BF-CAC2-42B5-935F-E9E4A56E32DF}" dt="2023-11-16T16:17:20.483" v="581" actId="2696"/>
        <pc:sldMkLst>
          <pc:docMk/>
          <pc:sldMk cId="0" sldId="358"/>
        </pc:sldMkLst>
      </pc:sldChg>
      <pc:sldChg chg="del">
        <pc:chgData name="BobbiJo Hafer" userId="29b04bd8-3307-4649-8c36-21c85a6bfd84" providerId="ADAL" clId="{87F2C7BF-CAC2-42B5-935F-E9E4A56E32DF}" dt="2023-11-16T16:18:23.415" v="584" actId="2696"/>
        <pc:sldMkLst>
          <pc:docMk/>
          <pc:sldMk cId="0" sldId="360"/>
        </pc:sldMkLst>
      </pc:sldChg>
      <pc:sldChg chg="del">
        <pc:chgData name="BobbiJo Hafer" userId="29b04bd8-3307-4649-8c36-21c85a6bfd84" providerId="ADAL" clId="{87F2C7BF-CAC2-42B5-935F-E9E4A56E32DF}" dt="2023-11-16T16:17:47.543" v="583" actId="2696"/>
        <pc:sldMkLst>
          <pc:docMk/>
          <pc:sldMk cId="2209123864" sldId="370"/>
        </pc:sldMkLst>
      </pc:sldChg>
      <pc:sldChg chg="modSp mod">
        <pc:chgData name="BobbiJo Hafer" userId="29b04bd8-3307-4649-8c36-21c85a6bfd84" providerId="ADAL" clId="{87F2C7BF-CAC2-42B5-935F-E9E4A56E32DF}" dt="2023-11-20T19:20:34.676" v="640" actId="20577"/>
        <pc:sldMkLst>
          <pc:docMk/>
          <pc:sldMk cId="3502243867" sldId="370"/>
        </pc:sldMkLst>
        <pc:spChg chg="mod">
          <ac:chgData name="BobbiJo Hafer" userId="29b04bd8-3307-4649-8c36-21c85a6bfd84" providerId="ADAL" clId="{87F2C7BF-CAC2-42B5-935F-E9E4A56E32DF}" dt="2023-11-20T19:20:34.676" v="640" actId="20577"/>
          <ac:spMkLst>
            <pc:docMk/>
            <pc:sldMk cId="3502243867" sldId="370"/>
            <ac:spMk id="5" creationId="{00000000-0000-0000-0000-000000000000}"/>
          </ac:spMkLst>
        </pc:spChg>
      </pc:sldChg>
      <pc:sldChg chg="del">
        <pc:chgData name="BobbiJo Hafer" userId="29b04bd8-3307-4649-8c36-21c85a6bfd84" providerId="ADAL" clId="{87F2C7BF-CAC2-42B5-935F-E9E4A56E32DF}" dt="2023-11-16T16:18:27.450" v="585" actId="2696"/>
        <pc:sldMkLst>
          <pc:docMk/>
          <pc:sldMk cId="1293923971" sldId="371"/>
        </pc:sldMkLst>
      </pc:sldChg>
      <pc:sldChg chg="addSp modSp mod">
        <pc:chgData name="BobbiJo Hafer" userId="29b04bd8-3307-4649-8c36-21c85a6bfd84" providerId="ADAL" clId="{87F2C7BF-CAC2-42B5-935F-E9E4A56E32DF}" dt="2023-12-04T13:36:49.166" v="898" actId="14100"/>
        <pc:sldMkLst>
          <pc:docMk/>
          <pc:sldMk cId="3031301038" sldId="371"/>
        </pc:sldMkLst>
        <pc:spChg chg="mod">
          <ac:chgData name="BobbiJo Hafer" userId="29b04bd8-3307-4649-8c36-21c85a6bfd84" providerId="ADAL" clId="{87F2C7BF-CAC2-42B5-935F-E9E4A56E32DF}" dt="2023-12-04T13:28:04.172" v="894" actId="403"/>
          <ac:spMkLst>
            <pc:docMk/>
            <pc:sldMk cId="3031301038" sldId="371"/>
            <ac:spMk id="3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2-04T13:26:11.678" v="665" actId="20577"/>
          <ac:spMkLst>
            <pc:docMk/>
            <pc:sldMk cId="3031301038" sldId="371"/>
            <ac:spMk id="50178" creationId="{00000000-0000-0000-0000-000000000000}"/>
          </ac:spMkLst>
        </pc:spChg>
        <pc:picChg chg="add mod">
          <ac:chgData name="BobbiJo Hafer" userId="29b04bd8-3307-4649-8c36-21c85a6bfd84" providerId="ADAL" clId="{87F2C7BF-CAC2-42B5-935F-E9E4A56E32DF}" dt="2023-12-04T13:36:49.166" v="898" actId="14100"/>
          <ac:picMkLst>
            <pc:docMk/>
            <pc:sldMk cId="3031301038" sldId="371"/>
            <ac:picMk id="1026" creationId="{B6868727-92CC-6C6A-4739-DE2340D3B014}"/>
          </ac:picMkLst>
        </pc:picChg>
      </pc:sldChg>
      <pc:sldChg chg="modSp mod">
        <pc:chgData name="BobbiJo Hafer" userId="29b04bd8-3307-4649-8c36-21c85a6bfd84" providerId="ADAL" clId="{87F2C7BF-CAC2-42B5-935F-E9E4A56E32DF}" dt="2023-12-04T14:01:39.885" v="1564" actId="255"/>
        <pc:sldMkLst>
          <pc:docMk/>
          <pc:sldMk cId="174796836" sldId="372"/>
        </pc:sldMkLst>
        <pc:spChg chg="mod">
          <ac:chgData name="BobbiJo Hafer" userId="29b04bd8-3307-4649-8c36-21c85a6bfd84" providerId="ADAL" clId="{87F2C7BF-CAC2-42B5-935F-E9E4A56E32DF}" dt="2023-12-04T13:59:00.206" v="1550" actId="6549"/>
          <ac:spMkLst>
            <pc:docMk/>
            <pc:sldMk cId="174796836" sldId="372"/>
            <ac:spMk id="2" creationId="{00000000-0000-0000-0000-000000000000}"/>
          </ac:spMkLst>
        </pc:spChg>
        <pc:spChg chg="mod">
          <ac:chgData name="BobbiJo Hafer" userId="29b04bd8-3307-4649-8c36-21c85a6bfd84" providerId="ADAL" clId="{87F2C7BF-CAC2-42B5-935F-E9E4A56E32DF}" dt="2023-12-04T14:01:39.885" v="1564" actId="255"/>
          <ac:spMkLst>
            <pc:docMk/>
            <pc:sldMk cId="174796836" sldId="372"/>
            <ac:spMk id="3" creationId="{00000000-0000-0000-0000-000000000000}"/>
          </ac:spMkLst>
        </pc:spChg>
      </pc:sldChg>
      <pc:sldChg chg="del">
        <pc:chgData name="BobbiJo Hafer" userId="29b04bd8-3307-4649-8c36-21c85a6bfd84" providerId="ADAL" clId="{87F2C7BF-CAC2-42B5-935F-E9E4A56E32DF}" dt="2023-11-16T16:18:31.607" v="586" actId="2696"/>
        <pc:sldMkLst>
          <pc:docMk/>
          <pc:sldMk cId="1101466059" sldId="373"/>
        </pc:sldMkLst>
      </pc:sldChg>
      <pc:sldChg chg="add">
        <pc:chgData name="BobbiJo Hafer" userId="29b04bd8-3307-4649-8c36-21c85a6bfd84" providerId="ADAL" clId="{87F2C7BF-CAC2-42B5-935F-E9E4A56E32DF}" dt="2023-12-04T14:02:00.804" v="1565"/>
        <pc:sldMkLst>
          <pc:docMk/>
          <pc:sldMk cId="1798149105" sldId="374"/>
        </pc:sldMkLst>
      </pc:sldChg>
    </pc:docChg>
  </pc:docChgLst>
  <pc:docChgLst>
    <pc:chgData name="BobbiJo Hafer" userId="29b04bd8-3307-4649-8c36-21c85a6bfd84" providerId="ADAL" clId="{B5F785E1-5F08-433A-BB97-B0E938BB25C4}"/>
    <pc:docChg chg="delSld modSld">
      <pc:chgData name="BobbiJo Hafer" userId="29b04bd8-3307-4649-8c36-21c85a6bfd84" providerId="ADAL" clId="{B5F785E1-5F08-433A-BB97-B0E938BB25C4}" dt="2024-04-23T15:59:16.262" v="86" actId="2696"/>
      <pc:docMkLst>
        <pc:docMk/>
      </pc:docMkLst>
      <pc:sldChg chg="del">
        <pc:chgData name="BobbiJo Hafer" userId="29b04bd8-3307-4649-8c36-21c85a6bfd84" providerId="ADAL" clId="{B5F785E1-5F08-433A-BB97-B0E938BB25C4}" dt="2024-04-23T15:58:39.994" v="76" actId="2696"/>
        <pc:sldMkLst>
          <pc:docMk/>
          <pc:sldMk cId="0" sldId="337"/>
        </pc:sldMkLst>
      </pc:sldChg>
      <pc:sldChg chg="del">
        <pc:chgData name="BobbiJo Hafer" userId="29b04bd8-3307-4649-8c36-21c85a6bfd84" providerId="ADAL" clId="{B5F785E1-5F08-433A-BB97-B0E938BB25C4}" dt="2024-04-23T15:58:44.551" v="77" actId="2696"/>
        <pc:sldMkLst>
          <pc:docMk/>
          <pc:sldMk cId="0" sldId="339"/>
        </pc:sldMkLst>
      </pc:sldChg>
      <pc:sldChg chg="del">
        <pc:chgData name="BobbiJo Hafer" userId="29b04bd8-3307-4649-8c36-21c85a6bfd84" providerId="ADAL" clId="{B5F785E1-5F08-433A-BB97-B0E938BB25C4}" dt="2024-04-23T15:58:51.700" v="79" actId="2696"/>
        <pc:sldMkLst>
          <pc:docMk/>
          <pc:sldMk cId="0" sldId="343"/>
        </pc:sldMkLst>
      </pc:sldChg>
      <pc:sldChg chg="modSp mod">
        <pc:chgData name="BobbiJo Hafer" userId="29b04bd8-3307-4649-8c36-21c85a6bfd84" providerId="ADAL" clId="{B5F785E1-5F08-433A-BB97-B0E938BB25C4}" dt="2024-04-23T15:54:15.060" v="75" actId="20577"/>
        <pc:sldMkLst>
          <pc:docMk/>
          <pc:sldMk cId="3031301038" sldId="371"/>
        </pc:sldMkLst>
        <pc:spChg chg="mod">
          <ac:chgData name="BobbiJo Hafer" userId="29b04bd8-3307-4649-8c36-21c85a6bfd84" providerId="ADAL" clId="{B5F785E1-5F08-433A-BB97-B0E938BB25C4}" dt="2024-04-23T15:54:15.060" v="75" actId="20577"/>
          <ac:spMkLst>
            <pc:docMk/>
            <pc:sldMk cId="3031301038" sldId="371"/>
            <ac:spMk id="3" creationId="{00000000-0000-0000-0000-000000000000}"/>
          </ac:spMkLst>
        </pc:spChg>
      </pc:sldChg>
      <pc:sldChg chg="del">
        <pc:chgData name="BobbiJo Hafer" userId="29b04bd8-3307-4649-8c36-21c85a6bfd84" providerId="ADAL" clId="{B5F785E1-5F08-433A-BB97-B0E938BB25C4}" dt="2024-04-23T15:58:48.098" v="78" actId="2696"/>
        <pc:sldMkLst>
          <pc:docMk/>
          <pc:sldMk cId="174796836" sldId="372"/>
        </pc:sldMkLst>
      </pc:sldChg>
      <pc:sldChg chg="del">
        <pc:chgData name="BobbiJo Hafer" userId="29b04bd8-3307-4649-8c36-21c85a6bfd84" providerId="ADAL" clId="{B5F785E1-5F08-433A-BB97-B0E938BB25C4}" dt="2024-04-23T15:58:57.633" v="81" actId="2696"/>
        <pc:sldMkLst>
          <pc:docMk/>
          <pc:sldMk cId="3876324619" sldId="373"/>
        </pc:sldMkLst>
      </pc:sldChg>
      <pc:sldChg chg="del">
        <pc:chgData name="BobbiJo Hafer" userId="29b04bd8-3307-4649-8c36-21c85a6bfd84" providerId="ADAL" clId="{B5F785E1-5F08-433A-BB97-B0E938BB25C4}" dt="2024-04-23T15:59:04.485" v="83" actId="2696"/>
        <pc:sldMkLst>
          <pc:docMk/>
          <pc:sldMk cId="1798149105" sldId="374"/>
        </pc:sldMkLst>
      </pc:sldChg>
      <pc:sldChg chg="del">
        <pc:chgData name="BobbiJo Hafer" userId="29b04bd8-3307-4649-8c36-21c85a6bfd84" providerId="ADAL" clId="{B5F785E1-5F08-433A-BB97-B0E938BB25C4}" dt="2024-04-23T15:58:54.510" v="80" actId="2696"/>
        <pc:sldMkLst>
          <pc:docMk/>
          <pc:sldMk cId="2100895996" sldId="375"/>
        </pc:sldMkLst>
      </pc:sldChg>
      <pc:sldChg chg="del">
        <pc:chgData name="BobbiJo Hafer" userId="29b04bd8-3307-4649-8c36-21c85a6bfd84" providerId="ADAL" clId="{B5F785E1-5F08-433A-BB97-B0E938BB25C4}" dt="2024-04-23T15:59:00.855" v="82" actId="2696"/>
        <pc:sldMkLst>
          <pc:docMk/>
          <pc:sldMk cId="3709131057" sldId="376"/>
        </pc:sldMkLst>
      </pc:sldChg>
      <pc:sldChg chg="del">
        <pc:chgData name="BobbiJo Hafer" userId="29b04bd8-3307-4649-8c36-21c85a6bfd84" providerId="ADAL" clId="{B5F785E1-5F08-433A-BB97-B0E938BB25C4}" dt="2024-04-23T15:59:08.009" v="84" actId="2696"/>
        <pc:sldMkLst>
          <pc:docMk/>
          <pc:sldMk cId="3367524477" sldId="377"/>
        </pc:sldMkLst>
      </pc:sldChg>
      <pc:sldChg chg="del">
        <pc:chgData name="BobbiJo Hafer" userId="29b04bd8-3307-4649-8c36-21c85a6bfd84" providerId="ADAL" clId="{B5F785E1-5F08-433A-BB97-B0E938BB25C4}" dt="2024-04-23T15:59:12.192" v="85" actId="2696"/>
        <pc:sldMkLst>
          <pc:docMk/>
          <pc:sldMk cId="2809926935" sldId="378"/>
        </pc:sldMkLst>
      </pc:sldChg>
      <pc:sldChg chg="del">
        <pc:chgData name="BobbiJo Hafer" userId="29b04bd8-3307-4649-8c36-21c85a6bfd84" providerId="ADAL" clId="{B5F785E1-5F08-433A-BB97-B0E938BB25C4}" dt="2024-04-23T15:59:16.262" v="86" actId="2696"/>
        <pc:sldMkLst>
          <pc:docMk/>
          <pc:sldMk cId="2748060164" sldId="3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B6327-A949-4BEA-8E64-203B9E8CAE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ED9F26E-912A-4E2D-9C2D-62DDBDEFD460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2E19AA65-2E48-4A26-AB27-5C488ACDEF68}" type="parTrans" cxnId="{9D4B80B3-10CB-43E9-8067-A8912D4D0947}">
      <dgm:prSet/>
      <dgm:spPr/>
      <dgm:t>
        <a:bodyPr/>
        <a:lstStyle/>
        <a:p>
          <a:endParaRPr lang="en-US"/>
        </a:p>
      </dgm:t>
    </dgm:pt>
    <dgm:pt modelId="{51BE7963-AAF6-45E7-9685-753CAD483FC8}" type="sibTrans" cxnId="{9D4B80B3-10CB-43E9-8067-A8912D4D0947}">
      <dgm:prSet/>
      <dgm:spPr/>
      <dgm:t>
        <a:bodyPr/>
        <a:lstStyle/>
        <a:p>
          <a:endParaRPr lang="en-US"/>
        </a:p>
      </dgm:t>
    </dgm:pt>
    <dgm:pt modelId="{658F2ADC-BFE7-4EF3-B9C0-7E3E5E4CA468}">
      <dgm:prSet phldrT="[Text]"/>
      <dgm:spPr/>
      <dgm:t>
        <a:bodyPr/>
        <a:lstStyle/>
        <a:p>
          <a:r>
            <a:rPr lang="en-US" dirty="0"/>
            <a:t>Berks MH/DD</a:t>
          </a:r>
        </a:p>
      </dgm:t>
    </dgm:pt>
    <dgm:pt modelId="{3AF8ABF9-E884-4259-ABF7-66EFBD46222A}" type="parTrans" cxnId="{C80EE8FC-A90E-4BC5-8E14-518BF65CC813}">
      <dgm:prSet/>
      <dgm:spPr/>
      <dgm:t>
        <a:bodyPr/>
        <a:lstStyle/>
        <a:p>
          <a:endParaRPr lang="en-US"/>
        </a:p>
      </dgm:t>
    </dgm:pt>
    <dgm:pt modelId="{0CFF59B0-CD54-48EB-8BAB-D6D0A6062DDB}" type="sibTrans" cxnId="{C80EE8FC-A90E-4BC5-8E14-518BF65CC813}">
      <dgm:prSet/>
      <dgm:spPr/>
      <dgm:t>
        <a:bodyPr/>
        <a:lstStyle/>
        <a:p>
          <a:endParaRPr lang="en-US"/>
        </a:p>
      </dgm:t>
    </dgm:pt>
    <dgm:pt modelId="{2FACEE86-01A5-40B9-BC13-EECE579803FA}">
      <dgm:prSet phldrT="[Text]"/>
      <dgm:spPr/>
      <dgm:t>
        <a:bodyPr/>
        <a:lstStyle/>
        <a:p>
          <a:r>
            <a:rPr lang="en-US" dirty="0"/>
            <a:t>SAM, Inc.</a:t>
          </a:r>
        </a:p>
      </dgm:t>
    </dgm:pt>
    <dgm:pt modelId="{AEEBA96A-D361-4F1E-A9F5-24959D8637FF}" type="parTrans" cxnId="{B56C95ED-8FA5-42C6-BA65-3BFAA706F6D5}">
      <dgm:prSet/>
      <dgm:spPr/>
      <dgm:t>
        <a:bodyPr/>
        <a:lstStyle/>
        <a:p>
          <a:endParaRPr lang="en-US"/>
        </a:p>
      </dgm:t>
    </dgm:pt>
    <dgm:pt modelId="{0F709559-7F29-4818-8EDA-639FF7345F5D}" type="sibTrans" cxnId="{B56C95ED-8FA5-42C6-BA65-3BFAA706F6D5}">
      <dgm:prSet/>
      <dgm:spPr/>
      <dgm:t>
        <a:bodyPr/>
        <a:lstStyle/>
        <a:p>
          <a:endParaRPr lang="en-US"/>
        </a:p>
      </dgm:t>
    </dgm:pt>
    <dgm:pt modelId="{432CD80C-BB02-4B91-BEFE-4DAFD3BD9696}">
      <dgm:prSet/>
      <dgm:spPr/>
      <dgm:t>
        <a:bodyPr/>
        <a:lstStyle/>
        <a:p>
          <a:r>
            <a:rPr lang="en-US" dirty="0"/>
            <a:t>Provider of Case Management</a:t>
          </a:r>
        </a:p>
      </dgm:t>
    </dgm:pt>
    <dgm:pt modelId="{920D704D-454D-4FBE-B38D-F2518A37E5C4}" type="parTrans" cxnId="{A0AD4B5E-7FAE-4106-AA09-164FD03665FF}">
      <dgm:prSet/>
      <dgm:spPr/>
      <dgm:t>
        <a:bodyPr/>
        <a:lstStyle/>
        <a:p>
          <a:endParaRPr lang="en-US"/>
        </a:p>
      </dgm:t>
    </dgm:pt>
    <dgm:pt modelId="{4F7798F3-F1D3-48CF-953F-F31EE853FBAE}" type="sibTrans" cxnId="{A0AD4B5E-7FAE-4106-AA09-164FD03665FF}">
      <dgm:prSet/>
      <dgm:spPr/>
      <dgm:t>
        <a:bodyPr/>
        <a:lstStyle/>
        <a:p>
          <a:endParaRPr lang="en-US"/>
        </a:p>
      </dgm:t>
    </dgm:pt>
    <dgm:pt modelId="{18E9E435-74E0-40BC-93E4-C57F82C1563E}" type="pres">
      <dgm:prSet presAssocID="{7A5B6327-A949-4BEA-8E64-203B9E8CAE8E}" presName="Name0" presStyleCnt="0">
        <dgm:presLayoutVars>
          <dgm:dir/>
          <dgm:resizeHandles val="exact"/>
        </dgm:presLayoutVars>
      </dgm:prSet>
      <dgm:spPr/>
    </dgm:pt>
    <dgm:pt modelId="{662091F1-36DC-480A-A2C2-3F76ECA5DB4D}" type="pres">
      <dgm:prSet presAssocID="{3ED9F26E-912A-4E2D-9C2D-62DDBDEFD460}" presName="node" presStyleLbl="node1" presStyleIdx="0" presStyleCnt="4">
        <dgm:presLayoutVars>
          <dgm:bulletEnabled val="1"/>
        </dgm:presLayoutVars>
      </dgm:prSet>
      <dgm:spPr/>
    </dgm:pt>
    <dgm:pt modelId="{3A0299E5-FDBC-4157-B27A-877670CAC413}" type="pres">
      <dgm:prSet presAssocID="{51BE7963-AAF6-45E7-9685-753CAD483FC8}" presName="sibTrans" presStyleLbl="sibTrans2D1" presStyleIdx="0" presStyleCnt="3"/>
      <dgm:spPr/>
    </dgm:pt>
    <dgm:pt modelId="{627773EA-A5D3-40B6-924D-2B89F1B78C3D}" type="pres">
      <dgm:prSet presAssocID="{51BE7963-AAF6-45E7-9685-753CAD483FC8}" presName="connectorText" presStyleLbl="sibTrans2D1" presStyleIdx="0" presStyleCnt="3"/>
      <dgm:spPr/>
    </dgm:pt>
    <dgm:pt modelId="{500AA182-BF83-4FB9-9E13-C2913B7EAAD0}" type="pres">
      <dgm:prSet presAssocID="{658F2ADC-BFE7-4EF3-B9C0-7E3E5E4CA468}" presName="node" presStyleLbl="node1" presStyleIdx="1" presStyleCnt="4">
        <dgm:presLayoutVars>
          <dgm:bulletEnabled val="1"/>
        </dgm:presLayoutVars>
      </dgm:prSet>
      <dgm:spPr/>
    </dgm:pt>
    <dgm:pt modelId="{56BB6717-C71A-4019-B27B-4FF70C6EBE2A}" type="pres">
      <dgm:prSet presAssocID="{0CFF59B0-CD54-48EB-8BAB-D6D0A6062DDB}" presName="sibTrans" presStyleLbl="sibTrans2D1" presStyleIdx="1" presStyleCnt="3"/>
      <dgm:spPr/>
    </dgm:pt>
    <dgm:pt modelId="{5297A38B-9D9E-4A56-8F9F-C082883FFEAF}" type="pres">
      <dgm:prSet presAssocID="{0CFF59B0-CD54-48EB-8BAB-D6D0A6062DDB}" presName="connectorText" presStyleLbl="sibTrans2D1" presStyleIdx="1" presStyleCnt="3"/>
      <dgm:spPr/>
    </dgm:pt>
    <dgm:pt modelId="{96D4D9E5-F338-4DED-9FD1-700CAF9D5444}" type="pres">
      <dgm:prSet presAssocID="{2FACEE86-01A5-40B9-BC13-EECE579803FA}" presName="node" presStyleLbl="node1" presStyleIdx="2" presStyleCnt="4">
        <dgm:presLayoutVars>
          <dgm:bulletEnabled val="1"/>
        </dgm:presLayoutVars>
      </dgm:prSet>
      <dgm:spPr/>
    </dgm:pt>
    <dgm:pt modelId="{E71E88D2-A8F0-47C2-8E73-C46B2256CE84}" type="pres">
      <dgm:prSet presAssocID="{0F709559-7F29-4818-8EDA-639FF7345F5D}" presName="sibTrans" presStyleLbl="sibTrans2D1" presStyleIdx="2" presStyleCnt="3"/>
      <dgm:spPr/>
    </dgm:pt>
    <dgm:pt modelId="{EE073E58-FB10-469C-B5BE-04DBC7BC4583}" type="pres">
      <dgm:prSet presAssocID="{0F709559-7F29-4818-8EDA-639FF7345F5D}" presName="connectorText" presStyleLbl="sibTrans2D1" presStyleIdx="2" presStyleCnt="3"/>
      <dgm:spPr/>
    </dgm:pt>
    <dgm:pt modelId="{4927D752-62C9-45D2-AC92-134A14BBD688}" type="pres">
      <dgm:prSet presAssocID="{432CD80C-BB02-4B91-BEFE-4DAFD3BD9696}" presName="node" presStyleLbl="node1" presStyleIdx="3" presStyleCnt="4">
        <dgm:presLayoutVars>
          <dgm:bulletEnabled val="1"/>
        </dgm:presLayoutVars>
      </dgm:prSet>
      <dgm:spPr/>
    </dgm:pt>
  </dgm:ptLst>
  <dgm:cxnLst>
    <dgm:cxn modelId="{9BFFB806-A346-4E6C-A8F1-F13CD34CD357}" type="presOf" srcId="{3ED9F26E-912A-4E2D-9C2D-62DDBDEFD460}" destId="{662091F1-36DC-480A-A2C2-3F76ECA5DB4D}" srcOrd="0" destOrd="0" presId="urn:microsoft.com/office/officeart/2005/8/layout/process1"/>
    <dgm:cxn modelId="{7AC32208-09C4-48BD-B449-8CFBC7A8FCE9}" type="presOf" srcId="{7A5B6327-A949-4BEA-8E64-203B9E8CAE8E}" destId="{18E9E435-74E0-40BC-93E4-C57F82C1563E}" srcOrd="0" destOrd="0" presId="urn:microsoft.com/office/officeart/2005/8/layout/process1"/>
    <dgm:cxn modelId="{78DA2412-7478-4783-9D5A-74FB2D576337}" type="presOf" srcId="{0F709559-7F29-4818-8EDA-639FF7345F5D}" destId="{EE073E58-FB10-469C-B5BE-04DBC7BC4583}" srcOrd="1" destOrd="0" presId="urn:microsoft.com/office/officeart/2005/8/layout/process1"/>
    <dgm:cxn modelId="{DC8CFF1A-F1FB-4BEC-81DF-7B3FE34AC022}" type="presOf" srcId="{0CFF59B0-CD54-48EB-8BAB-D6D0A6062DDB}" destId="{56BB6717-C71A-4019-B27B-4FF70C6EBE2A}" srcOrd="0" destOrd="0" presId="urn:microsoft.com/office/officeart/2005/8/layout/process1"/>
    <dgm:cxn modelId="{7046512C-9DB5-42CB-9DA9-AFD555EBB35D}" type="presOf" srcId="{432CD80C-BB02-4B91-BEFE-4DAFD3BD9696}" destId="{4927D752-62C9-45D2-AC92-134A14BBD688}" srcOrd="0" destOrd="0" presId="urn:microsoft.com/office/officeart/2005/8/layout/process1"/>
    <dgm:cxn modelId="{9F34C839-D60A-4AC1-BEE4-81D86F0AF18B}" type="presOf" srcId="{658F2ADC-BFE7-4EF3-B9C0-7E3E5E4CA468}" destId="{500AA182-BF83-4FB9-9E13-C2913B7EAAD0}" srcOrd="0" destOrd="0" presId="urn:microsoft.com/office/officeart/2005/8/layout/process1"/>
    <dgm:cxn modelId="{A0AD4B5E-7FAE-4106-AA09-164FD03665FF}" srcId="{7A5B6327-A949-4BEA-8E64-203B9E8CAE8E}" destId="{432CD80C-BB02-4B91-BEFE-4DAFD3BD9696}" srcOrd="3" destOrd="0" parTransId="{920D704D-454D-4FBE-B38D-F2518A37E5C4}" sibTransId="{4F7798F3-F1D3-48CF-953F-F31EE853FBAE}"/>
    <dgm:cxn modelId="{3D89E74A-8857-433D-84D5-83FB790C4253}" type="presOf" srcId="{2FACEE86-01A5-40B9-BC13-EECE579803FA}" destId="{96D4D9E5-F338-4DED-9FD1-700CAF9D5444}" srcOrd="0" destOrd="0" presId="urn:microsoft.com/office/officeart/2005/8/layout/process1"/>
    <dgm:cxn modelId="{15E10E6D-33A6-4286-887D-097340898080}" type="presOf" srcId="{51BE7963-AAF6-45E7-9685-753CAD483FC8}" destId="{627773EA-A5D3-40B6-924D-2B89F1B78C3D}" srcOrd="1" destOrd="0" presId="urn:microsoft.com/office/officeart/2005/8/layout/process1"/>
    <dgm:cxn modelId="{3593737C-C1EA-4CD7-B75C-BFCE7A8EAEBD}" type="presOf" srcId="{0CFF59B0-CD54-48EB-8BAB-D6D0A6062DDB}" destId="{5297A38B-9D9E-4A56-8F9F-C082883FFEAF}" srcOrd="1" destOrd="0" presId="urn:microsoft.com/office/officeart/2005/8/layout/process1"/>
    <dgm:cxn modelId="{5C19D18D-230D-4C0B-ACCA-E4CDE442B5CF}" type="presOf" srcId="{51BE7963-AAF6-45E7-9685-753CAD483FC8}" destId="{3A0299E5-FDBC-4157-B27A-877670CAC413}" srcOrd="0" destOrd="0" presId="urn:microsoft.com/office/officeart/2005/8/layout/process1"/>
    <dgm:cxn modelId="{9D4B80B3-10CB-43E9-8067-A8912D4D0947}" srcId="{7A5B6327-A949-4BEA-8E64-203B9E8CAE8E}" destId="{3ED9F26E-912A-4E2D-9C2D-62DDBDEFD460}" srcOrd="0" destOrd="0" parTransId="{2E19AA65-2E48-4A26-AB27-5C488ACDEF68}" sibTransId="{51BE7963-AAF6-45E7-9685-753CAD483FC8}"/>
    <dgm:cxn modelId="{616BC6DE-ECD3-45C5-BEBD-8B58D6E6E580}" type="presOf" srcId="{0F709559-7F29-4818-8EDA-639FF7345F5D}" destId="{E71E88D2-A8F0-47C2-8E73-C46B2256CE84}" srcOrd="0" destOrd="0" presId="urn:microsoft.com/office/officeart/2005/8/layout/process1"/>
    <dgm:cxn modelId="{B56C95ED-8FA5-42C6-BA65-3BFAA706F6D5}" srcId="{7A5B6327-A949-4BEA-8E64-203B9E8CAE8E}" destId="{2FACEE86-01A5-40B9-BC13-EECE579803FA}" srcOrd="2" destOrd="0" parTransId="{AEEBA96A-D361-4F1E-A9F5-24959D8637FF}" sibTransId="{0F709559-7F29-4818-8EDA-639FF7345F5D}"/>
    <dgm:cxn modelId="{C80EE8FC-A90E-4BC5-8E14-518BF65CC813}" srcId="{7A5B6327-A949-4BEA-8E64-203B9E8CAE8E}" destId="{658F2ADC-BFE7-4EF3-B9C0-7E3E5E4CA468}" srcOrd="1" destOrd="0" parTransId="{3AF8ABF9-E884-4259-ABF7-66EFBD46222A}" sibTransId="{0CFF59B0-CD54-48EB-8BAB-D6D0A6062DDB}"/>
    <dgm:cxn modelId="{87947E63-FEB6-4592-BD1C-72BDDA3C1A10}" type="presParOf" srcId="{18E9E435-74E0-40BC-93E4-C57F82C1563E}" destId="{662091F1-36DC-480A-A2C2-3F76ECA5DB4D}" srcOrd="0" destOrd="0" presId="urn:microsoft.com/office/officeart/2005/8/layout/process1"/>
    <dgm:cxn modelId="{9CCB6544-C80C-402C-9AF6-63A6DF6644EF}" type="presParOf" srcId="{18E9E435-74E0-40BC-93E4-C57F82C1563E}" destId="{3A0299E5-FDBC-4157-B27A-877670CAC413}" srcOrd="1" destOrd="0" presId="urn:microsoft.com/office/officeart/2005/8/layout/process1"/>
    <dgm:cxn modelId="{0333E9C1-D040-4B9C-BFB5-860B3624B97C}" type="presParOf" srcId="{3A0299E5-FDBC-4157-B27A-877670CAC413}" destId="{627773EA-A5D3-40B6-924D-2B89F1B78C3D}" srcOrd="0" destOrd="0" presId="urn:microsoft.com/office/officeart/2005/8/layout/process1"/>
    <dgm:cxn modelId="{0DFEEC43-CBC6-428A-8A1E-C8B8997E0E3D}" type="presParOf" srcId="{18E9E435-74E0-40BC-93E4-C57F82C1563E}" destId="{500AA182-BF83-4FB9-9E13-C2913B7EAAD0}" srcOrd="2" destOrd="0" presId="urn:microsoft.com/office/officeart/2005/8/layout/process1"/>
    <dgm:cxn modelId="{0E9CFDC8-9E24-4A93-9F1A-7D31361F563E}" type="presParOf" srcId="{18E9E435-74E0-40BC-93E4-C57F82C1563E}" destId="{56BB6717-C71A-4019-B27B-4FF70C6EBE2A}" srcOrd="3" destOrd="0" presId="urn:microsoft.com/office/officeart/2005/8/layout/process1"/>
    <dgm:cxn modelId="{E86D4565-CB03-465B-9CA3-DD33A41AB25F}" type="presParOf" srcId="{56BB6717-C71A-4019-B27B-4FF70C6EBE2A}" destId="{5297A38B-9D9E-4A56-8F9F-C082883FFEAF}" srcOrd="0" destOrd="0" presId="urn:microsoft.com/office/officeart/2005/8/layout/process1"/>
    <dgm:cxn modelId="{7DFAFB7A-D54D-4B8A-9FC2-324512689272}" type="presParOf" srcId="{18E9E435-74E0-40BC-93E4-C57F82C1563E}" destId="{96D4D9E5-F338-4DED-9FD1-700CAF9D5444}" srcOrd="4" destOrd="0" presId="urn:microsoft.com/office/officeart/2005/8/layout/process1"/>
    <dgm:cxn modelId="{252ACE30-6894-4E86-96CB-67FA5743256A}" type="presParOf" srcId="{18E9E435-74E0-40BC-93E4-C57F82C1563E}" destId="{E71E88D2-A8F0-47C2-8E73-C46B2256CE84}" srcOrd="5" destOrd="0" presId="urn:microsoft.com/office/officeart/2005/8/layout/process1"/>
    <dgm:cxn modelId="{6969E847-9403-4414-9D15-17750D7315E6}" type="presParOf" srcId="{E71E88D2-A8F0-47C2-8E73-C46B2256CE84}" destId="{EE073E58-FB10-469C-B5BE-04DBC7BC4583}" srcOrd="0" destOrd="0" presId="urn:microsoft.com/office/officeart/2005/8/layout/process1"/>
    <dgm:cxn modelId="{EE6CB813-BAD7-4CF3-A005-98528EC5DBA7}" type="presParOf" srcId="{18E9E435-74E0-40BC-93E4-C57F82C1563E}" destId="{4927D752-62C9-45D2-AC92-134A14BBD6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4B71E-850C-48E4-AAD4-A0D627E7185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CBB519-5F18-4E27-8C30-06B7BAFEAC48}">
      <dgm:prSet phldrT="[Text]" custT="1"/>
      <dgm:spPr/>
      <dgm:t>
        <a:bodyPr/>
        <a:lstStyle/>
        <a:p>
          <a:r>
            <a:rPr lang="en-US" sz="2800" b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Mailing Address: </a:t>
          </a:r>
        </a:p>
        <a:p>
          <a:r>
            <a: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19 North Sixth Street,   Reading, PA    19601</a:t>
          </a:r>
        </a:p>
      </dgm:t>
    </dgm:pt>
    <dgm:pt modelId="{6269B453-4480-408E-B2EE-CD7A4A563721}" type="parTrans" cxnId="{F5788241-BF8C-4636-9194-D99C0EDFD454}">
      <dgm:prSet/>
      <dgm:spPr/>
      <dgm:t>
        <a:bodyPr/>
        <a:lstStyle/>
        <a:p>
          <a:endParaRPr lang="en-US"/>
        </a:p>
      </dgm:t>
    </dgm:pt>
    <dgm:pt modelId="{EFFDF014-1C5C-4B92-84D4-57FA9DBD8AA5}" type="sibTrans" cxnId="{F5788241-BF8C-4636-9194-D99C0EDFD454}">
      <dgm:prSet/>
      <dgm:spPr/>
      <dgm:t>
        <a:bodyPr/>
        <a:lstStyle/>
        <a:p>
          <a:endParaRPr lang="en-US"/>
        </a:p>
      </dgm:t>
    </dgm:pt>
    <dgm:pt modelId="{51C3FE6D-FC30-40C7-B9BF-0B1DB5048ACA}">
      <dgm:prSet phldrT="[Text]" custT="1"/>
      <dgm:spPr/>
      <dgm:t>
        <a:bodyPr/>
        <a:lstStyle/>
        <a:p>
          <a:r>
            <a: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                                  </a:t>
          </a:r>
          <a:r>
            <a:rPr lang="en-US" sz="2400" b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Phone (Main):</a:t>
          </a:r>
        </a:p>
        <a:p>
          <a:r>
            <a: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                                                              610-236-0530</a:t>
          </a:r>
        </a:p>
      </dgm:t>
    </dgm:pt>
    <dgm:pt modelId="{28ECB635-00D2-49E3-A160-CCEFF1A19FAE}" type="parTrans" cxnId="{6BBEFBFB-E6C2-4FDE-B9C9-451760CB505E}">
      <dgm:prSet/>
      <dgm:spPr/>
      <dgm:t>
        <a:bodyPr/>
        <a:lstStyle/>
        <a:p>
          <a:endParaRPr lang="en-US"/>
        </a:p>
      </dgm:t>
    </dgm:pt>
    <dgm:pt modelId="{59CA4AC0-50DB-4083-A688-83B45B7EB42B}" type="sibTrans" cxnId="{6BBEFBFB-E6C2-4FDE-B9C9-451760CB505E}">
      <dgm:prSet/>
      <dgm:spPr/>
      <dgm:t>
        <a:bodyPr/>
        <a:lstStyle/>
        <a:p>
          <a:endParaRPr lang="en-US"/>
        </a:p>
      </dgm:t>
    </dgm:pt>
    <dgm:pt modelId="{43215F08-2128-4267-BA0A-A34B66C7D326}">
      <dgm:prSet custT="1"/>
      <dgm:spPr/>
      <dgm:t>
        <a:bodyPr/>
        <a:lstStyle/>
        <a:p>
          <a:r>
            <a:rPr lang="en-US" sz="3200" b="1" dirty="0"/>
            <a:t>                           </a:t>
          </a:r>
          <a:r>
            <a:rPr lang="en-US" sz="2800" b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Website: www.sam-inc.org</a:t>
          </a:r>
        </a:p>
      </dgm:t>
    </dgm:pt>
    <dgm:pt modelId="{61D50FC4-59EA-47E3-9311-B39A3D0C8371}" type="parTrans" cxnId="{6F273347-7428-49A6-AFBC-FAB2EC77630D}">
      <dgm:prSet/>
      <dgm:spPr/>
      <dgm:t>
        <a:bodyPr/>
        <a:lstStyle/>
        <a:p>
          <a:endParaRPr lang="en-US"/>
        </a:p>
      </dgm:t>
    </dgm:pt>
    <dgm:pt modelId="{6FB6A361-787D-4E98-8754-A883D7BDD392}" type="sibTrans" cxnId="{6F273347-7428-49A6-AFBC-FAB2EC77630D}">
      <dgm:prSet/>
      <dgm:spPr/>
      <dgm:t>
        <a:bodyPr/>
        <a:lstStyle/>
        <a:p>
          <a:endParaRPr lang="en-US"/>
        </a:p>
      </dgm:t>
    </dgm:pt>
    <dgm:pt modelId="{898EC9B9-11F8-46FB-8103-A13870F3967D}">
      <dgm:prSet custT="1"/>
      <dgm:spPr/>
      <dgm:t>
        <a:bodyPr/>
        <a:lstStyle/>
        <a:p>
          <a:r>
            <a:rPr lang="en-US" sz="2400" b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SAM, Inc. Complaint/</a:t>
          </a:r>
          <a:r>
            <a:rPr lang="en-US" sz="2400" b="0" dirty="0" err="1">
              <a:latin typeface="Microsoft JhengHei" panose="020B0604030504040204" pitchFamily="34" charset="-120"/>
              <a:ea typeface="Microsoft JhengHei" panose="020B0604030504040204" pitchFamily="34" charset="-120"/>
            </a:rPr>
            <a:t>HelpLine</a:t>
          </a:r>
          <a:r>
            <a:rPr lang="en-US" sz="2400" b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: 1-877-780-0681</a:t>
          </a:r>
          <a:r>
            <a:rPr lang="en-US" sz="2000" b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</a:p>
      </dgm:t>
    </dgm:pt>
    <dgm:pt modelId="{2D5888AD-7B55-4728-BB9A-2E45D7FFE451}" type="parTrans" cxnId="{B4FEECD2-CF90-4853-8262-13ACEB5DD361}">
      <dgm:prSet/>
      <dgm:spPr/>
      <dgm:t>
        <a:bodyPr/>
        <a:lstStyle/>
        <a:p>
          <a:endParaRPr lang="en-US"/>
        </a:p>
      </dgm:t>
    </dgm:pt>
    <dgm:pt modelId="{B9ED8DD6-DA2B-4A7C-B648-84BEE12F7362}" type="sibTrans" cxnId="{B4FEECD2-CF90-4853-8262-13ACEB5DD361}">
      <dgm:prSet/>
      <dgm:spPr/>
      <dgm:t>
        <a:bodyPr/>
        <a:lstStyle/>
        <a:p>
          <a:endParaRPr lang="en-US"/>
        </a:p>
      </dgm:t>
    </dgm:pt>
    <dgm:pt modelId="{477C5B9A-18A3-4F0A-9154-D1F2C27B15ED}" type="pres">
      <dgm:prSet presAssocID="{C754B71E-850C-48E4-AAD4-A0D627E7185E}" presName="linear" presStyleCnt="0">
        <dgm:presLayoutVars>
          <dgm:dir/>
          <dgm:animLvl val="lvl"/>
          <dgm:resizeHandles val="exact"/>
        </dgm:presLayoutVars>
      </dgm:prSet>
      <dgm:spPr/>
    </dgm:pt>
    <dgm:pt modelId="{6AC2B066-AEA7-4E1D-9978-250E71E8E5E4}" type="pres">
      <dgm:prSet presAssocID="{B8CBB519-5F18-4E27-8C30-06B7BAFEAC48}" presName="parentLin" presStyleCnt="0"/>
      <dgm:spPr/>
    </dgm:pt>
    <dgm:pt modelId="{39833FFA-D7A5-43D1-956E-D23A08D6A54B}" type="pres">
      <dgm:prSet presAssocID="{B8CBB519-5F18-4E27-8C30-06B7BAFEAC48}" presName="parentLeftMargin" presStyleLbl="node1" presStyleIdx="0" presStyleCnt="4"/>
      <dgm:spPr/>
    </dgm:pt>
    <dgm:pt modelId="{2073958E-528F-471B-B8FD-C235CF833A13}" type="pres">
      <dgm:prSet presAssocID="{B8CBB519-5F18-4E27-8C30-06B7BAFEAC48}" presName="parentText" presStyleLbl="node1" presStyleIdx="0" presStyleCnt="4" custScaleX="142857" custScaleY="192279">
        <dgm:presLayoutVars>
          <dgm:chMax val="0"/>
          <dgm:bulletEnabled val="1"/>
        </dgm:presLayoutVars>
      </dgm:prSet>
      <dgm:spPr/>
    </dgm:pt>
    <dgm:pt modelId="{EA7C1F7C-53F3-4601-AB65-544D230664ED}" type="pres">
      <dgm:prSet presAssocID="{B8CBB519-5F18-4E27-8C30-06B7BAFEAC48}" presName="negativeSpace" presStyleCnt="0"/>
      <dgm:spPr/>
    </dgm:pt>
    <dgm:pt modelId="{6CE9A92C-C185-46F5-B76D-63716B32208F}" type="pres">
      <dgm:prSet presAssocID="{B8CBB519-5F18-4E27-8C30-06B7BAFEAC48}" presName="childText" presStyleLbl="conFgAcc1" presStyleIdx="0" presStyleCnt="4">
        <dgm:presLayoutVars>
          <dgm:bulletEnabled val="1"/>
        </dgm:presLayoutVars>
      </dgm:prSet>
      <dgm:spPr/>
    </dgm:pt>
    <dgm:pt modelId="{9BEA947E-E548-4876-A1C3-4825212288DA}" type="pres">
      <dgm:prSet presAssocID="{EFFDF014-1C5C-4B92-84D4-57FA9DBD8AA5}" presName="spaceBetweenRectangles" presStyleCnt="0"/>
      <dgm:spPr/>
    </dgm:pt>
    <dgm:pt modelId="{8C60E3DD-7F6A-4816-AF92-311B6E983A06}" type="pres">
      <dgm:prSet presAssocID="{51C3FE6D-FC30-40C7-B9BF-0B1DB5048ACA}" presName="parentLin" presStyleCnt="0"/>
      <dgm:spPr/>
    </dgm:pt>
    <dgm:pt modelId="{0F43F47F-F93B-403A-BA55-D8A4B5E2F8DB}" type="pres">
      <dgm:prSet presAssocID="{51C3FE6D-FC30-40C7-B9BF-0B1DB5048ACA}" presName="parentLeftMargin" presStyleLbl="node1" presStyleIdx="0" presStyleCnt="4"/>
      <dgm:spPr/>
    </dgm:pt>
    <dgm:pt modelId="{9CB155CB-FB83-4DE7-8E01-E675AA34333A}" type="pres">
      <dgm:prSet presAssocID="{51C3FE6D-FC30-40C7-B9BF-0B1DB5048ACA}" presName="parentText" presStyleLbl="node1" presStyleIdx="1" presStyleCnt="4" custScaleX="142857" custScaleY="176180" custLinFactNeighborX="-5382" custLinFactNeighborY="8242">
        <dgm:presLayoutVars>
          <dgm:chMax val="0"/>
          <dgm:bulletEnabled val="1"/>
        </dgm:presLayoutVars>
      </dgm:prSet>
      <dgm:spPr/>
    </dgm:pt>
    <dgm:pt modelId="{D8A0A6A6-0BB0-4A34-B722-1B87F0F358DE}" type="pres">
      <dgm:prSet presAssocID="{51C3FE6D-FC30-40C7-B9BF-0B1DB5048ACA}" presName="negativeSpace" presStyleCnt="0"/>
      <dgm:spPr/>
    </dgm:pt>
    <dgm:pt modelId="{08A26855-8CA2-4D1A-8D9C-236EDE8EA3FC}" type="pres">
      <dgm:prSet presAssocID="{51C3FE6D-FC30-40C7-B9BF-0B1DB5048ACA}" presName="childText" presStyleLbl="conFgAcc1" presStyleIdx="1" presStyleCnt="4">
        <dgm:presLayoutVars>
          <dgm:bulletEnabled val="1"/>
        </dgm:presLayoutVars>
      </dgm:prSet>
      <dgm:spPr/>
    </dgm:pt>
    <dgm:pt modelId="{D359D738-187F-4EBC-A8F2-9CFA8C419AB8}" type="pres">
      <dgm:prSet presAssocID="{59CA4AC0-50DB-4083-A688-83B45B7EB42B}" presName="spaceBetweenRectangles" presStyleCnt="0"/>
      <dgm:spPr/>
    </dgm:pt>
    <dgm:pt modelId="{5DC055C1-3CF2-4DBF-B00D-A8B9EC4E8728}" type="pres">
      <dgm:prSet presAssocID="{43215F08-2128-4267-BA0A-A34B66C7D326}" presName="parentLin" presStyleCnt="0"/>
      <dgm:spPr/>
    </dgm:pt>
    <dgm:pt modelId="{DA51D400-4B24-400E-AE51-46A40FCC5D76}" type="pres">
      <dgm:prSet presAssocID="{43215F08-2128-4267-BA0A-A34B66C7D326}" presName="parentLeftMargin" presStyleLbl="node1" presStyleIdx="1" presStyleCnt="4"/>
      <dgm:spPr/>
    </dgm:pt>
    <dgm:pt modelId="{BD7371D3-6230-4956-A74E-91E27512602E}" type="pres">
      <dgm:prSet presAssocID="{43215F08-2128-4267-BA0A-A34B66C7D326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7C03A9A1-295B-4A23-A315-04B18612F658}" type="pres">
      <dgm:prSet presAssocID="{43215F08-2128-4267-BA0A-A34B66C7D326}" presName="negativeSpace" presStyleCnt="0"/>
      <dgm:spPr/>
    </dgm:pt>
    <dgm:pt modelId="{91D1D0E5-E42A-41A2-8B55-69DB77A127EF}" type="pres">
      <dgm:prSet presAssocID="{43215F08-2128-4267-BA0A-A34B66C7D326}" presName="childText" presStyleLbl="conFgAcc1" presStyleIdx="2" presStyleCnt="4">
        <dgm:presLayoutVars>
          <dgm:bulletEnabled val="1"/>
        </dgm:presLayoutVars>
      </dgm:prSet>
      <dgm:spPr/>
    </dgm:pt>
    <dgm:pt modelId="{56371C93-9B6A-4569-A14C-30B8F00F0174}" type="pres">
      <dgm:prSet presAssocID="{6FB6A361-787D-4E98-8754-A883D7BDD392}" presName="spaceBetweenRectangles" presStyleCnt="0"/>
      <dgm:spPr/>
    </dgm:pt>
    <dgm:pt modelId="{01A62104-89CE-4F9E-855C-230AE31C4355}" type="pres">
      <dgm:prSet presAssocID="{898EC9B9-11F8-46FB-8103-A13870F3967D}" presName="parentLin" presStyleCnt="0"/>
      <dgm:spPr/>
    </dgm:pt>
    <dgm:pt modelId="{B9D1B074-DEC8-498D-A1A6-B4539F368880}" type="pres">
      <dgm:prSet presAssocID="{898EC9B9-11F8-46FB-8103-A13870F3967D}" presName="parentLeftMargin" presStyleLbl="node1" presStyleIdx="2" presStyleCnt="4"/>
      <dgm:spPr/>
    </dgm:pt>
    <dgm:pt modelId="{898892AC-DA96-4F6C-BAAB-9A99DBDFA6F2}" type="pres">
      <dgm:prSet presAssocID="{898EC9B9-11F8-46FB-8103-A13870F3967D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A874D80D-B436-4D61-BA51-19E013D32712}" type="pres">
      <dgm:prSet presAssocID="{898EC9B9-11F8-46FB-8103-A13870F3967D}" presName="negativeSpace" presStyleCnt="0"/>
      <dgm:spPr/>
    </dgm:pt>
    <dgm:pt modelId="{04C46C9B-F8AC-43A3-8075-1137AD5360FA}" type="pres">
      <dgm:prSet presAssocID="{898EC9B9-11F8-46FB-8103-A13870F3967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4D4EE18-86F7-494C-BEE3-4B6FDB23C079}" type="presOf" srcId="{43215F08-2128-4267-BA0A-A34B66C7D326}" destId="{BD7371D3-6230-4956-A74E-91E27512602E}" srcOrd="1" destOrd="0" presId="urn:microsoft.com/office/officeart/2005/8/layout/list1"/>
    <dgm:cxn modelId="{BD37013B-B130-4AD6-8665-0038C0BD91FB}" type="presOf" srcId="{B8CBB519-5F18-4E27-8C30-06B7BAFEAC48}" destId="{39833FFA-D7A5-43D1-956E-D23A08D6A54B}" srcOrd="0" destOrd="0" presId="urn:microsoft.com/office/officeart/2005/8/layout/list1"/>
    <dgm:cxn modelId="{42BDE33F-C741-4A9D-A54B-39241C9FC089}" type="presOf" srcId="{C754B71E-850C-48E4-AAD4-A0D627E7185E}" destId="{477C5B9A-18A3-4F0A-9154-D1F2C27B15ED}" srcOrd="0" destOrd="0" presId="urn:microsoft.com/office/officeart/2005/8/layout/list1"/>
    <dgm:cxn modelId="{F5788241-BF8C-4636-9194-D99C0EDFD454}" srcId="{C754B71E-850C-48E4-AAD4-A0D627E7185E}" destId="{B8CBB519-5F18-4E27-8C30-06B7BAFEAC48}" srcOrd="0" destOrd="0" parTransId="{6269B453-4480-408E-B2EE-CD7A4A563721}" sibTransId="{EFFDF014-1C5C-4B92-84D4-57FA9DBD8AA5}"/>
    <dgm:cxn modelId="{69C93D64-D229-4086-B188-AD4E941E8E9B}" type="presOf" srcId="{B8CBB519-5F18-4E27-8C30-06B7BAFEAC48}" destId="{2073958E-528F-471B-B8FD-C235CF833A13}" srcOrd="1" destOrd="0" presId="urn:microsoft.com/office/officeart/2005/8/layout/list1"/>
    <dgm:cxn modelId="{6F273347-7428-49A6-AFBC-FAB2EC77630D}" srcId="{C754B71E-850C-48E4-AAD4-A0D627E7185E}" destId="{43215F08-2128-4267-BA0A-A34B66C7D326}" srcOrd="2" destOrd="0" parTransId="{61D50FC4-59EA-47E3-9311-B39A3D0C8371}" sibTransId="{6FB6A361-787D-4E98-8754-A883D7BDD392}"/>
    <dgm:cxn modelId="{8E1DCBA5-B5A3-47FB-90F4-03B7488F9BEB}" type="presOf" srcId="{51C3FE6D-FC30-40C7-B9BF-0B1DB5048ACA}" destId="{9CB155CB-FB83-4DE7-8E01-E675AA34333A}" srcOrd="1" destOrd="0" presId="urn:microsoft.com/office/officeart/2005/8/layout/list1"/>
    <dgm:cxn modelId="{B4FEECD2-CF90-4853-8262-13ACEB5DD361}" srcId="{C754B71E-850C-48E4-AAD4-A0D627E7185E}" destId="{898EC9B9-11F8-46FB-8103-A13870F3967D}" srcOrd="3" destOrd="0" parTransId="{2D5888AD-7B55-4728-BB9A-2E45D7FFE451}" sibTransId="{B9ED8DD6-DA2B-4A7C-B648-84BEE12F7362}"/>
    <dgm:cxn modelId="{98F073DB-A819-4634-AEEA-01AE64824250}" type="presOf" srcId="{898EC9B9-11F8-46FB-8103-A13870F3967D}" destId="{B9D1B074-DEC8-498D-A1A6-B4539F368880}" srcOrd="0" destOrd="0" presId="urn:microsoft.com/office/officeart/2005/8/layout/list1"/>
    <dgm:cxn modelId="{31E631E6-D250-42E6-A46F-AAC53F01DC0C}" type="presOf" srcId="{51C3FE6D-FC30-40C7-B9BF-0B1DB5048ACA}" destId="{0F43F47F-F93B-403A-BA55-D8A4B5E2F8DB}" srcOrd="0" destOrd="0" presId="urn:microsoft.com/office/officeart/2005/8/layout/list1"/>
    <dgm:cxn modelId="{7FA7A5EC-3AF6-4EEB-AB04-F4ADF6A68469}" type="presOf" srcId="{43215F08-2128-4267-BA0A-A34B66C7D326}" destId="{DA51D400-4B24-400E-AE51-46A40FCC5D76}" srcOrd="0" destOrd="0" presId="urn:microsoft.com/office/officeart/2005/8/layout/list1"/>
    <dgm:cxn modelId="{6AED90F0-1B48-4B9D-B1A2-382CAE7912FC}" type="presOf" srcId="{898EC9B9-11F8-46FB-8103-A13870F3967D}" destId="{898892AC-DA96-4F6C-BAAB-9A99DBDFA6F2}" srcOrd="1" destOrd="0" presId="urn:microsoft.com/office/officeart/2005/8/layout/list1"/>
    <dgm:cxn modelId="{6BBEFBFB-E6C2-4FDE-B9C9-451760CB505E}" srcId="{C754B71E-850C-48E4-AAD4-A0D627E7185E}" destId="{51C3FE6D-FC30-40C7-B9BF-0B1DB5048ACA}" srcOrd="1" destOrd="0" parTransId="{28ECB635-00D2-49E3-A160-CCEFF1A19FAE}" sibTransId="{59CA4AC0-50DB-4083-A688-83B45B7EB42B}"/>
    <dgm:cxn modelId="{DCED3EB0-7CE1-43D7-ADEC-0200B8910024}" type="presParOf" srcId="{477C5B9A-18A3-4F0A-9154-D1F2C27B15ED}" destId="{6AC2B066-AEA7-4E1D-9978-250E71E8E5E4}" srcOrd="0" destOrd="0" presId="urn:microsoft.com/office/officeart/2005/8/layout/list1"/>
    <dgm:cxn modelId="{03BDF44C-47DD-4B6B-BD3B-5AC7FF9F88E1}" type="presParOf" srcId="{6AC2B066-AEA7-4E1D-9978-250E71E8E5E4}" destId="{39833FFA-D7A5-43D1-956E-D23A08D6A54B}" srcOrd="0" destOrd="0" presId="urn:microsoft.com/office/officeart/2005/8/layout/list1"/>
    <dgm:cxn modelId="{7464B280-912B-4699-8FDC-F202797DF5AE}" type="presParOf" srcId="{6AC2B066-AEA7-4E1D-9978-250E71E8E5E4}" destId="{2073958E-528F-471B-B8FD-C235CF833A13}" srcOrd="1" destOrd="0" presId="urn:microsoft.com/office/officeart/2005/8/layout/list1"/>
    <dgm:cxn modelId="{997492A3-E199-491E-8AFF-D13E7B5982FE}" type="presParOf" srcId="{477C5B9A-18A3-4F0A-9154-D1F2C27B15ED}" destId="{EA7C1F7C-53F3-4601-AB65-544D230664ED}" srcOrd="1" destOrd="0" presId="urn:microsoft.com/office/officeart/2005/8/layout/list1"/>
    <dgm:cxn modelId="{2EE12E26-11E0-46EB-9BB4-38329E4AC695}" type="presParOf" srcId="{477C5B9A-18A3-4F0A-9154-D1F2C27B15ED}" destId="{6CE9A92C-C185-46F5-B76D-63716B32208F}" srcOrd="2" destOrd="0" presId="urn:microsoft.com/office/officeart/2005/8/layout/list1"/>
    <dgm:cxn modelId="{FF2F282D-BDCA-4A1B-A59E-48BB746DA97A}" type="presParOf" srcId="{477C5B9A-18A3-4F0A-9154-D1F2C27B15ED}" destId="{9BEA947E-E548-4876-A1C3-4825212288DA}" srcOrd="3" destOrd="0" presId="urn:microsoft.com/office/officeart/2005/8/layout/list1"/>
    <dgm:cxn modelId="{ECFA6B02-78A3-4A4C-9B2A-145497CAB1E2}" type="presParOf" srcId="{477C5B9A-18A3-4F0A-9154-D1F2C27B15ED}" destId="{8C60E3DD-7F6A-4816-AF92-311B6E983A06}" srcOrd="4" destOrd="0" presId="urn:microsoft.com/office/officeart/2005/8/layout/list1"/>
    <dgm:cxn modelId="{A750FD01-2C2B-49D1-931B-D33361F891D2}" type="presParOf" srcId="{8C60E3DD-7F6A-4816-AF92-311B6E983A06}" destId="{0F43F47F-F93B-403A-BA55-D8A4B5E2F8DB}" srcOrd="0" destOrd="0" presId="urn:microsoft.com/office/officeart/2005/8/layout/list1"/>
    <dgm:cxn modelId="{FCC90383-0997-4953-8E31-222540C31AD2}" type="presParOf" srcId="{8C60E3DD-7F6A-4816-AF92-311B6E983A06}" destId="{9CB155CB-FB83-4DE7-8E01-E675AA34333A}" srcOrd="1" destOrd="0" presId="urn:microsoft.com/office/officeart/2005/8/layout/list1"/>
    <dgm:cxn modelId="{41D50182-8DD0-4EA9-BC4C-901A74CA0725}" type="presParOf" srcId="{477C5B9A-18A3-4F0A-9154-D1F2C27B15ED}" destId="{D8A0A6A6-0BB0-4A34-B722-1B87F0F358DE}" srcOrd="5" destOrd="0" presId="urn:microsoft.com/office/officeart/2005/8/layout/list1"/>
    <dgm:cxn modelId="{A0EBE2D2-65D7-4F62-B95B-5F365C9D8304}" type="presParOf" srcId="{477C5B9A-18A3-4F0A-9154-D1F2C27B15ED}" destId="{08A26855-8CA2-4D1A-8D9C-236EDE8EA3FC}" srcOrd="6" destOrd="0" presId="urn:microsoft.com/office/officeart/2005/8/layout/list1"/>
    <dgm:cxn modelId="{AF10A78A-912B-49AA-A0B1-EE15ACBF8D82}" type="presParOf" srcId="{477C5B9A-18A3-4F0A-9154-D1F2C27B15ED}" destId="{D359D738-187F-4EBC-A8F2-9CFA8C419AB8}" srcOrd="7" destOrd="0" presId="urn:microsoft.com/office/officeart/2005/8/layout/list1"/>
    <dgm:cxn modelId="{6C284AAD-6A3E-455A-A14B-293ED30FC5BD}" type="presParOf" srcId="{477C5B9A-18A3-4F0A-9154-D1F2C27B15ED}" destId="{5DC055C1-3CF2-4DBF-B00D-A8B9EC4E8728}" srcOrd="8" destOrd="0" presId="urn:microsoft.com/office/officeart/2005/8/layout/list1"/>
    <dgm:cxn modelId="{161E2508-3620-4E2F-A10C-9993F3A06CBA}" type="presParOf" srcId="{5DC055C1-3CF2-4DBF-B00D-A8B9EC4E8728}" destId="{DA51D400-4B24-400E-AE51-46A40FCC5D76}" srcOrd="0" destOrd="0" presId="urn:microsoft.com/office/officeart/2005/8/layout/list1"/>
    <dgm:cxn modelId="{17A0C3C1-076C-4B2A-A4E0-CF5D44FB9421}" type="presParOf" srcId="{5DC055C1-3CF2-4DBF-B00D-A8B9EC4E8728}" destId="{BD7371D3-6230-4956-A74E-91E27512602E}" srcOrd="1" destOrd="0" presId="urn:microsoft.com/office/officeart/2005/8/layout/list1"/>
    <dgm:cxn modelId="{5985061B-315E-4B31-899A-AB643EBCA273}" type="presParOf" srcId="{477C5B9A-18A3-4F0A-9154-D1F2C27B15ED}" destId="{7C03A9A1-295B-4A23-A315-04B18612F658}" srcOrd="9" destOrd="0" presId="urn:microsoft.com/office/officeart/2005/8/layout/list1"/>
    <dgm:cxn modelId="{CDD22538-D51D-4E28-821F-A07B2D5615F2}" type="presParOf" srcId="{477C5B9A-18A3-4F0A-9154-D1F2C27B15ED}" destId="{91D1D0E5-E42A-41A2-8B55-69DB77A127EF}" srcOrd="10" destOrd="0" presId="urn:microsoft.com/office/officeart/2005/8/layout/list1"/>
    <dgm:cxn modelId="{0D000F85-17F4-41D9-8D49-E6ED8D71F528}" type="presParOf" srcId="{477C5B9A-18A3-4F0A-9154-D1F2C27B15ED}" destId="{56371C93-9B6A-4569-A14C-30B8F00F0174}" srcOrd="11" destOrd="0" presId="urn:microsoft.com/office/officeart/2005/8/layout/list1"/>
    <dgm:cxn modelId="{0100CC30-3CFD-4381-BCD9-722417361DD3}" type="presParOf" srcId="{477C5B9A-18A3-4F0A-9154-D1F2C27B15ED}" destId="{01A62104-89CE-4F9E-855C-230AE31C4355}" srcOrd="12" destOrd="0" presId="urn:microsoft.com/office/officeart/2005/8/layout/list1"/>
    <dgm:cxn modelId="{43B8959D-AAD8-4960-8CBA-7966B9AC78C6}" type="presParOf" srcId="{01A62104-89CE-4F9E-855C-230AE31C4355}" destId="{B9D1B074-DEC8-498D-A1A6-B4539F368880}" srcOrd="0" destOrd="0" presId="urn:microsoft.com/office/officeart/2005/8/layout/list1"/>
    <dgm:cxn modelId="{F25A15A9-B15F-493D-993D-229F89D9C7E5}" type="presParOf" srcId="{01A62104-89CE-4F9E-855C-230AE31C4355}" destId="{898892AC-DA96-4F6C-BAAB-9A99DBDFA6F2}" srcOrd="1" destOrd="0" presId="urn:microsoft.com/office/officeart/2005/8/layout/list1"/>
    <dgm:cxn modelId="{3FF1CF23-8FE5-4A9F-95E6-709746B0D51B}" type="presParOf" srcId="{477C5B9A-18A3-4F0A-9154-D1F2C27B15ED}" destId="{A874D80D-B436-4D61-BA51-19E013D32712}" srcOrd="13" destOrd="0" presId="urn:microsoft.com/office/officeart/2005/8/layout/list1"/>
    <dgm:cxn modelId="{F3A19FC9-C73B-4905-9BC1-73092158E53A}" type="presParOf" srcId="{477C5B9A-18A3-4F0A-9154-D1F2C27B15ED}" destId="{04C46C9B-F8AC-43A3-8075-1137AD5360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91F1-36DC-480A-A2C2-3F76ECA5DB4D}">
      <dsp:nvSpPr>
        <dsp:cNvPr id="0" name=""/>
        <dsp:cNvSpPr/>
      </dsp:nvSpPr>
      <dsp:spPr>
        <a:xfrm>
          <a:off x="3683" y="0"/>
          <a:ext cx="1610506" cy="83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State</a:t>
          </a:r>
        </a:p>
      </dsp:txBody>
      <dsp:txXfrm>
        <a:off x="28233" y="24550"/>
        <a:ext cx="1561406" cy="789100"/>
      </dsp:txXfrm>
    </dsp:sp>
    <dsp:sp modelId="{3A0299E5-FDBC-4157-B27A-877670CAC413}">
      <dsp:nvSpPr>
        <dsp:cNvPr id="0" name=""/>
        <dsp:cNvSpPr/>
      </dsp:nvSpPr>
      <dsp:spPr>
        <a:xfrm>
          <a:off x="1775240" y="219397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75240" y="299278"/>
        <a:ext cx="238999" cy="239643"/>
      </dsp:txXfrm>
    </dsp:sp>
    <dsp:sp modelId="{500AA182-BF83-4FB9-9E13-C2913B7EAAD0}">
      <dsp:nvSpPr>
        <dsp:cNvPr id="0" name=""/>
        <dsp:cNvSpPr/>
      </dsp:nvSpPr>
      <dsp:spPr>
        <a:xfrm>
          <a:off x="2258392" y="0"/>
          <a:ext cx="1610506" cy="83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Berks MH/DD</a:t>
          </a:r>
        </a:p>
      </dsp:txBody>
      <dsp:txXfrm>
        <a:off x="2282942" y="24550"/>
        <a:ext cx="1561406" cy="789100"/>
      </dsp:txXfrm>
    </dsp:sp>
    <dsp:sp modelId="{56BB6717-C71A-4019-B27B-4FF70C6EBE2A}">
      <dsp:nvSpPr>
        <dsp:cNvPr id="0" name=""/>
        <dsp:cNvSpPr/>
      </dsp:nvSpPr>
      <dsp:spPr>
        <a:xfrm>
          <a:off x="4029949" y="219397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029949" y="299278"/>
        <a:ext cx="238999" cy="239643"/>
      </dsp:txXfrm>
    </dsp:sp>
    <dsp:sp modelId="{96D4D9E5-F338-4DED-9FD1-700CAF9D5444}">
      <dsp:nvSpPr>
        <dsp:cNvPr id="0" name=""/>
        <dsp:cNvSpPr/>
      </dsp:nvSpPr>
      <dsp:spPr>
        <a:xfrm>
          <a:off x="4513101" y="0"/>
          <a:ext cx="1610506" cy="83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SAM, Inc.</a:t>
          </a:r>
        </a:p>
      </dsp:txBody>
      <dsp:txXfrm>
        <a:off x="4537651" y="24550"/>
        <a:ext cx="1561406" cy="789100"/>
      </dsp:txXfrm>
    </dsp:sp>
    <dsp:sp modelId="{E71E88D2-A8F0-47C2-8E73-C46B2256CE84}">
      <dsp:nvSpPr>
        <dsp:cNvPr id="0" name=""/>
        <dsp:cNvSpPr/>
      </dsp:nvSpPr>
      <dsp:spPr>
        <a:xfrm>
          <a:off x="6284658" y="219397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284658" y="299278"/>
        <a:ext cx="238999" cy="239643"/>
      </dsp:txXfrm>
    </dsp:sp>
    <dsp:sp modelId="{4927D752-62C9-45D2-AC92-134A14BBD688}">
      <dsp:nvSpPr>
        <dsp:cNvPr id="0" name=""/>
        <dsp:cNvSpPr/>
      </dsp:nvSpPr>
      <dsp:spPr>
        <a:xfrm>
          <a:off x="6767810" y="0"/>
          <a:ext cx="1610506" cy="83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Provider of Case Management</a:t>
          </a:r>
        </a:p>
      </dsp:txBody>
      <dsp:txXfrm>
        <a:off x="6792360" y="24550"/>
        <a:ext cx="1561406" cy="789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A92C-C185-46F5-B76D-63716B32208F}">
      <dsp:nvSpPr>
        <dsp:cNvPr id="0" name=""/>
        <dsp:cNvSpPr/>
      </dsp:nvSpPr>
      <dsp:spPr>
        <a:xfrm>
          <a:off x="0" y="1150377"/>
          <a:ext cx="84582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3958E-528F-471B-B8FD-C235CF833A13}">
      <dsp:nvSpPr>
        <dsp:cNvPr id="0" name=""/>
        <dsp:cNvSpPr/>
      </dsp:nvSpPr>
      <dsp:spPr>
        <a:xfrm>
          <a:off x="402673" y="58357"/>
          <a:ext cx="8053453" cy="1475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Mailing Address: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19 North Sixth Street,   Reading, PA    19601</a:t>
          </a:r>
        </a:p>
      </dsp:txBody>
      <dsp:txXfrm>
        <a:off x="474715" y="130399"/>
        <a:ext cx="7909369" cy="1331695"/>
      </dsp:txXfrm>
    </dsp:sp>
    <dsp:sp modelId="{08A26855-8CA2-4D1A-8D9C-236EDE8EA3FC}">
      <dsp:nvSpPr>
        <dsp:cNvPr id="0" name=""/>
        <dsp:cNvSpPr/>
      </dsp:nvSpPr>
      <dsp:spPr>
        <a:xfrm>
          <a:off x="0" y="2914433"/>
          <a:ext cx="84582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155CB-FB83-4DE7-8E01-E675AA34333A}">
      <dsp:nvSpPr>
        <dsp:cNvPr id="0" name=""/>
        <dsp:cNvSpPr/>
      </dsp:nvSpPr>
      <dsp:spPr>
        <a:xfrm>
          <a:off x="381001" y="2009236"/>
          <a:ext cx="8053453" cy="13522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                                  </a:t>
          </a:r>
          <a:r>
            <a:rPr lang="en-US" sz="2400" b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Phone (Main):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                                                              610-236-0530</a:t>
          </a:r>
        </a:p>
      </dsp:txBody>
      <dsp:txXfrm>
        <a:off x="447011" y="2075246"/>
        <a:ext cx="7921433" cy="1220196"/>
      </dsp:txXfrm>
    </dsp:sp>
    <dsp:sp modelId="{91D1D0E5-E42A-41A2-8B55-69DB77A127EF}">
      <dsp:nvSpPr>
        <dsp:cNvPr id="0" name=""/>
        <dsp:cNvSpPr/>
      </dsp:nvSpPr>
      <dsp:spPr>
        <a:xfrm>
          <a:off x="0" y="4093793"/>
          <a:ext cx="84582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371D3-6230-4956-A74E-91E27512602E}">
      <dsp:nvSpPr>
        <dsp:cNvPr id="0" name=""/>
        <dsp:cNvSpPr/>
      </dsp:nvSpPr>
      <dsp:spPr>
        <a:xfrm>
          <a:off x="402673" y="3710033"/>
          <a:ext cx="8053453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                         </a:t>
          </a:r>
          <a:r>
            <a:rPr lang="en-US" sz="2800" b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Website: www.sam-inc.org</a:t>
          </a:r>
        </a:p>
      </dsp:txBody>
      <dsp:txXfrm>
        <a:off x="440140" y="3747500"/>
        <a:ext cx="7978519" cy="692586"/>
      </dsp:txXfrm>
    </dsp:sp>
    <dsp:sp modelId="{04C46C9B-F8AC-43A3-8075-1137AD5360FA}">
      <dsp:nvSpPr>
        <dsp:cNvPr id="0" name=""/>
        <dsp:cNvSpPr/>
      </dsp:nvSpPr>
      <dsp:spPr>
        <a:xfrm>
          <a:off x="0" y="5273153"/>
          <a:ext cx="84582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892AC-DA96-4F6C-BAAB-9A99DBDFA6F2}">
      <dsp:nvSpPr>
        <dsp:cNvPr id="0" name=""/>
        <dsp:cNvSpPr/>
      </dsp:nvSpPr>
      <dsp:spPr>
        <a:xfrm>
          <a:off x="402673" y="4889393"/>
          <a:ext cx="8053453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SAM, Inc. Complaint/</a:t>
          </a:r>
          <a:r>
            <a:rPr lang="en-US" sz="2400" b="0" kern="1200" dirty="0" err="1">
              <a:latin typeface="Microsoft JhengHei" panose="020B0604030504040204" pitchFamily="34" charset="-120"/>
              <a:ea typeface="Microsoft JhengHei" panose="020B0604030504040204" pitchFamily="34" charset="-120"/>
            </a:rPr>
            <a:t>HelpLine</a:t>
          </a:r>
          <a:r>
            <a:rPr lang="en-US" sz="2400" b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: 1-877-780-0681</a:t>
          </a:r>
          <a:r>
            <a:rPr lang="en-US" sz="2000" b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</a:p>
      </dsp:txBody>
      <dsp:txXfrm>
        <a:off x="440140" y="4926860"/>
        <a:ext cx="7978519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645448-EDEA-4D81-8A61-5F6F1B55F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19600"/>
            <a:ext cx="5070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E2655F-56CB-4051-B324-1817392EC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071CEA-5BB7-4305-B2EE-2E41C92E69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F55FC3-5729-4D45-9298-BFBD449D4FF6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3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4E9B3-3943-4F7B-BB06-80C0292FB6AB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4AF515-11EC-4942-B05F-3DC5B02E961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Discuss COVID changes to operations. Explain liability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F55D05-525A-4C24-B75A-D9676259B91A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cs typeface="Arial" panose="020B0604020202020204" pitchFamily="34" charset="0"/>
              </a:rPr>
              <a:t>Blended Case Management </a:t>
            </a:r>
            <a:r>
              <a:rPr lang="en-US" altLang="en-US">
                <a:cs typeface="Arial" panose="020B0604020202020204" pitchFamily="34" charset="0"/>
              </a:rPr>
              <a:t>is available for eligible children who have behavioral/social-emotional/mental health issues, and adults with severe mental illness.  Our intake staff work with individuals to establish eligibility and to determine the appropriate level of support.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  <a:cs typeface="Arial" panose="020B0604020202020204" pitchFamily="34" charset="0"/>
              </a:rPr>
              <a:t>Eligibility for adults: diagnosed serious and persistent mental illness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  <a:cs typeface="Arial" panose="020B0604020202020204" pitchFamily="34" charset="0"/>
              </a:rPr>
              <a:t>Eligibility for children and adolescents under 21 years: diagnosed mental illness or serious emotional disturbance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0099"/>
                </a:solidFill>
                <a:cs typeface="Arial" panose="020B0604020202020204" pitchFamily="34" charset="0"/>
              </a:rPr>
              <a:t>IDD Supports Coordination </a:t>
            </a:r>
            <a:r>
              <a:rPr lang="en-US" altLang="en-US">
                <a:solidFill>
                  <a:srgbClr val="000099"/>
                </a:solidFill>
                <a:cs typeface="Arial" panose="020B0604020202020204" pitchFamily="34" charset="0"/>
              </a:rPr>
              <a:t>is available for individuals over the age of three years. Eligibility criteria:  </a:t>
            </a:r>
            <a:r>
              <a:rPr lang="en-US" altLang="en-US">
                <a:solidFill>
                  <a:srgbClr val="000099"/>
                </a:solidFill>
                <a:cs typeface="Times New Roman" panose="02020603050405020304" pitchFamily="18" charset="0"/>
              </a:rPr>
              <a:t>IQ score of </a:t>
            </a:r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70 or below</a:t>
            </a:r>
            <a:r>
              <a:rPr lang="en-US" altLang="en-US">
                <a:solidFill>
                  <a:srgbClr val="000099"/>
                </a:solidFill>
                <a:cs typeface="Times New Roman" panose="02020603050405020304" pitchFamily="18" charset="0"/>
              </a:rPr>
              <a:t> with “deficits in adaptive behavior in three or more areas.”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cs typeface="Arial" panose="020B0604020202020204" pitchFamily="34" charset="0"/>
              </a:rPr>
              <a:t>EI Service Coordination </a:t>
            </a:r>
            <a:r>
              <a:rPr lang="en-US" altLang="en-US">
                <a:cs typeface="Arial" panose="020B0604020202020204" pitchFamily="34" charset="0"/>
              </a:rPr>
              <a:t>is available for infants/toddlers 0-3 years old with developmental delay of cognitive, communication, social/emotional, physical and adaptive.  Criteria is 25% delay in at least one of these developmental areas.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302B1C-E9DB-451E-9139-2BC1ADCF42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3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2">
              <a:buFont typeface="Arial" pitchFamily="34" charset="0"/>
              <a:buNone/>
              <a:defRPr/>
            </a:pPr>
            <a:r>
              <a:rPr lang="en-US" b="1" dirty="0"/>
              <a:t>Partnership </a:t>
            </a:r>
            <a:r>
              <a:rPr lang="en-US" dirty="0"/>
              <a:t>- Establishing a partnership with the person served and/or his/her parent(s)/guardian(s) which offers respect, support, and collaboration, and results in trust and hope.</a:t>
            </a:r>
          </a:p>
          <a:p>
            <a:pPr marL="0" lvl="2">
              <a:buFont typeface="Arial" pitchFamily="34" charset="0"/>
              <a:buNone/>
              <a:defRPr/>
            </a:pPr>
            <a:endParaRPr lang="en-US" dirty="0"/>
          </a:p>
          <a:p>
            <a:pPr marL="0" lvl="2">
              <a:buFont typeface="Arial" pitchFamily="34" charset="0"/>
              <a:buNone/>
              <a:defRPr/>
            </a:pPr>
            <a:r>
              <a:rPr lang="en-US" b="1" dirty="0"/>
              <a:t>Planning</a:t>
            </a:r>
            <a:r>
              <a:rPr lang="en-US" dirty="0"/>
              <a:t> - Completing planning which is individualized, comprehensive, and holistic in addressing the various domains of the consumer’s life;</a:t>
            </a:r>
          </a:p>
          <a:p>
            <a:pPr>
              <a:defRPr/>
            </a:pPr>
            <a:r>
              <a:rPr lang="en-US" dirty="0"/>
              <a:t>All plans are developed following an assessment of the individual’s or family’s (in the case of a child)  strengths/abilities, needs, and  preferences/interests.  Plans indentify specific and measurable personal goals/outcomes and the objectives/activities necessary to achieve them.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Linkage and Referral </a:t>
            </a:r>
            <a:r>
              <a:rPr lang="en-US" dirty="0"/>
              <a:t>– CM Links and refers to chosen treatment, other services, natural supports, and other community resources and opportunities as specified in the individual’s service plan.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Prevent and Manage Crisis </a:t>
            </a:r>
            <a:r>
              <a:rPr lang="en-US" dirty="0"/>
              <a:t>- This includes providing assistance to individuals in identifying mental health problems and needs, and resolving and/or diffusing crisis situations through problem-solving, support, and referral. </a:t>
            </a:r>
          </a:p>
          <a:p>
            <a:pPr>
              <a:defRPr/>
            </a:pPr>
            <a:endParaRPr lang="en-US" dirty="0"/>
          </a:p>
          <a:p>
            <a:pPr marL="0" lvl="2">
              <a:buFont typeface="Arial" pitchFamily="34" charset="0"/>
              <a:buNone/>
              <a:defRPr/>
            </a:pPr>
            <a:r>
              <a:rPr lang="en-US" b="1" dirty="0"/>
              <a:t>Advocacy</a:t>
            </a:r>
            <a:r>
              <a:rPr lang="en-US" dirty="0"/>
              <a:t> – CM’s support individuals/families in developing their own voices.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10E38-8E0D-43FF-893A-81ADFF2798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E50852-875E-4988-A7ED-50566383C7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SA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9B069-BE7C-45C4-A264-CB86596870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A2AE-6ED1-4246-9CC6-0DE2A90BA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87390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D92D-C066-44C7-9093-DA86C6B60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6602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C7EE-B051-4113-9CC3-7560D6F93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243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507D-DC20-4FC6-8FCF-32BC0483C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367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08D1-201E-4A9E-B7B6-2AE807E39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8713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1DA9-C45B-4476-8545-084A338C1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55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B221-5994-4F5E-BC41-887504E21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23104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95EA-DD41-4C45-8B88-0C6DBF244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6741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E1CF-9A39-4424-8776-C1ABF50E0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3707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9A8C-B77D-41D4-AFDE-AF284D95A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3359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18F7-3490-4526-99CA-4F8656E07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BFC20B6-93BD-451E-A17B-88CC1BCED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28" r:id="rId2"/>
    <p:sldLayoutId id="2147484235" r:id="rId3"/>
    <p:sldLayoutId id="2147484229" r:id="rId4"/>
    <p:sldLayoutId id="2147484230" r:id="rId5"/>
    <p:sldLayoutId id="2147484231" r:id="rId6"/>
    <p:sldLayoutId id="2147484236" r:id="rId7"/>
    <p:sldLayoutId id="2147484232" r:id="rId8"/>
    <p:sldLayoutId id="2147484237" r:id="rId9"/>
    <p:sldLayoutId id="2147484233" r:id="rId10"/>
    <p:sldLayoutId id="2147484238" r:id="rId11"/>
  </p:sldLayoutIdLst>
  <p:transition>
    <p:random/>
  </p:transition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7851775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0" y="5489575"/>
            <a:ext cx="1677988" cy="4397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-228600" y="4495800"/>
            <a:ext cx="67071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Service, Access &amp; Management, Inc.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Berks Co. MH Supports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" name="Picture 6" descr="cid:image002.jpg@01D695BD.B36D2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427663"/>
            <a:ext cx="23383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76200" y="64008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www.sam-inc.org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13632"/>
            <a:ext cx="5181600" cy="2977065"/>
          </a:xfrm>
          <a:prstGeom prst="rect">
            <a:avLst/>
          </a:prstGeom>
          <a:ln w="149225">
            <a:solidFill>
              <a:schemeClr val="bg1">
                <a:lumMod val="9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6553200"/>
          </a:xfrm>
        </p:spPr>
        <p:txBody>
          <a:bodyPr/>
          <a:lstStyle/>
          <a:p>
            <a:pPr lvl="1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Mental Health (MH)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altLang="en-US" sz="1800" dirty="0">
                <a:latin typeface="Franklin Gothic Book" panose="020B0503020102020204" pitchFamily="34" charset="0"/>
              </a:rPr>
              <a:t>For Children and Adults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altLang="en-US" sz="1800" dirty="0">
                <a:latin typeface="Franklin Gothic Book" panose="020B0503020102020204" pitchFamily="34" charset="0"/>
              </a:rPr>
              <a:t>Adult Forensic Case Management- must be on Probation/Parole.</a:t>
            </a:r>
          </a:p>
          <a:p>
            <a:pPr algn="l"/>
            <a:r>
              <a:rPr lang="en-US" altLang="en-US" sz="1800" dirty="0">
                <a:latin typeface="Franklin Gothic Book" panose="020B0503020102020204" pitchFamily="34" charset="0"/>
              </a:rPr>
              <a:t>On-line referral process for providers- </a:t>
            </a:r>
            <a:r>
              <a:rPr lang="en-US" sz="1800" b="0" i="0" u="none" strike="noStrike" baseline="0" dirty="0">
                <a:solidFill>
                  <a:srgbClr val="00B0F0"/>
                </a:solidFill>
                <a:latin typeface="Gadugi" panose="020B0502040204020203" pitchFamily="34" charset="0"/>
              </a:rPr>
              <a:t>https://sam-inc.org/referralform/ </a:t>
            </a:r>
          </a:p>
          <a:p>
            <a:endParaRPr lang="en-US" altLang="en-US" sz="1800" dirty="0">
              <a:latin typeface="Franklin Gothic Book" panose="020B05030201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6F9E-42F3-4209-890C-2EE59824D402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chemeClr val="accent2"/>
                </a:solidFill>
              </a:rPr>
              <a:t>Blended Case management</a:t>
            </a:r>
          </a:p>
        </p:txBody>
      </p:sp>
      <p:pic>
        <p:nvPicPr>
          <p:cNvPr id="440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71563"/>
            <a:ext cx="1333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115832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600" dirty="0">
                <a:solidFill>
                  <a:srgbClr val="7030A0"/>
                </a:solidFill>
              </a:rPr>
              <a:t>Case Management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829550" cy="45561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latin typeface="Franklin Gothic Book" panose="020B0503020102020204" pitchFamily="34" charset="0"/>
              </a:rPr>
              <a:t>Goal:</a:t>
            </a:r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>
                <a:latin typeface="Franklin Gothic Book" panose="020B0503020102020204" pitchFamily="34" charset="0"/>
              </a:rPr>
              <a:t>To increase independence by empowering individuals to meet 	their recovery and life goals that they identify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Franklin Gothic Book" panose="020B0503020102020204" pitchFamily="34" charset="0"/>
              </a:rPr>
              <a:t>Coordination of services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Franklin Gothic Book" panose="020B0503020102020204" pitchFamily="34" charset="0"/>
              </a:rPr>
              <a:t>Partnership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Franklin Gothic Book" panose="020B0503020102020204" pitchFamily="34" charset="0"/>
              </a:rPr>
              <a:t>Planning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Franklin Gothic Book" panose="020B0503020102020204" pitchFamily="34" charset="0"/>
              </a:rPr>
              <a:t>Linkage and Referral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Franklin Gothic Book" panose="020B0503020102020204" pitchFamily="34" charset="0"/>
              </a:rPr>
              <a:t>Prevent and Manage Crises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Franklin Gothic Book" panose="020B0503020102020204" pitchFamily="34" charset="0"/>
              </a:rPr>
              <a:t>Advocacy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7FDC-42EF-447E-A474-FDDC7DC7F0F3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6086" name="Picture 3" descr="Strumenti per la complessità assistenziale Archivi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98483"/>
            <a:ext cx="5181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Self-Advocacy: The Basics | National Deaf Cen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7" t="1111" r="-1468" b="66667"/>
          <a:stretch>
            <a:fillRect/>
          </a:stretch>
        </p:blipFill>
        <p:spPr bwMode="auto">
          <a:xfrm>
            <a:off x="3733800" y="5033608"/>
            <a:ext cx="3200400" cy="12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6388"/>
            <a:ext cx="1333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743200" y="-1295400"/>
            <a:ext cx="10591800" cy="33797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</a:t>
            </a:r>
            <a:r>
              <a:rPr lang="en-US" altLang="en-US" sz="24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Funding for case management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>
          <a:xfrm>
            <a:off x="-20638" y="990600"/>
            <a:ext cx="9393238" cy="53181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Provided at no cost to an eligible individual.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Case Management Services are funded by: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Community Care Behavioral Health (CCBH) &amp; other </a:t>
            </a:r>
            <a:r>
              <a:rPr lang="en-US" sz="2400" dirty="0">
                <a:latin typeface="Leelawadee UI" panose="020B0502040204020203" pitchFamily="34" charset="-34"/>
                <a:ea typeface="Microsoft JhengHei" panose="020B0604030504040204" pitchFamily="34" charset="-120"/>
                <a:cs typeface="Leelawadee UI" panose="020B0502040204020203" pitchFamily="34" charset="-34"/>
              </a:rPr>
              <a:t>MCO’s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Medical Assistance Fee for Service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SAM, Inc. by virtue of State funding through the MH/DD Program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Tw Cen MT" panose="020B0602020104020603" pitchFamily="34" charset="0"/>
              <a:buNone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Commercial insurance generally does not fund CM.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SAM, Inc. Agency Overview  v.3       May 2023</a:t>
            </a:r>
            <a:endParaRPr lang="en-US" sz="9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2F840-E230-446F-A81F-B46B414D9F94}" type="slidenum">
              <a:rPr lang="en-US" altLang="en-US" sz="9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>
                <a:defRPr/>
              </a:pPr>
              <a:t>12</a:t>
            </a:fld>
            <a:endParaRPr lang="en-US" altLang="en-US" sz="9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73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90488"/>
            <a:ext cx="1692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4" descr="Free Images : pay, bill, template, invoice icon, paymen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72" y="862013"/>
            <a:ext cx="118572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2645970"/>
              </p:ext>
            </p:extLst>
          </p:nvPr>
        </p:nvGraphicFramePr>
        <p:xfrm>
          <a:off x="457200" y="4419600"/>
          <a:ext cx="8382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887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br>
              <a:rPr lang="en-US" altLang="en-US" sz="3600" dirty="0">
                <a:solidFill>
                  <a:srgbClr val="000099"/>
                </a:solidFill>
              </a:rPr>
            </a:b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41AFC-F513-4461-90AB-6B448172DB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5041572"/>
              </p:ext>
            </p:extLst>
          </p:nvPr>
        </p:nvGraphicFramePr>
        <p:xfrm>
          <a:off x="457200" y="838200"/>
          <a:ext cx="8458200" cy="598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2470" name="Picture 4" descr="File:Phone Shiny Icon.sv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60265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6" descr="Council Of Europe Holds Consultations On Draft Internet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549161"/>
            <a:ext cx="14335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Some Like It Hot: Complaint Book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572452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5613"/>
            <a:ext cx="14827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04788"/>
            <a:ext cx="1333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0775" y="115888"/>
            <a:ext cx="486251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9350"/>
            <a:ext cx="5829300" cy="1463675"/>
          </a:xfrm>
        </p:spPr>
        <p:txBody>
          <a:bodyPr/>
          <a:lstStyle/>
          <a:p>
            <a:pPr>
              <a:defRPr/>
            </a:pPr>
            <a:r>
              <a:rPr lang="en-US" sz="8800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2B663-84AB-492B-8E8B-62A859C37D6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5486400" y="10668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1200" b="1"/>
              <a:t>Please feel free to ask questions during these sections of the presentation.</a:t>
            </a:r>
          </a:p>
        </p:txBody>
      </p:sp>
      <p:pic>
        <p:nvPicPr>
          <p:cNvPr id="10" name="Picture Placeholder 9" descr="Question Mark Exclamation · Free image on Pixabay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96" b="13296"/>
          <a:stretch>
            <a:fillRect/>
          </a:stretch>
        </p:blipFill>
        <p:spPr>
          <a:xfrm>
            <a:off x="0" y="0"/>
            <a:ext cx="9142413" cy="4572000"/>
          </a:xfrm>
        </p:spPr>
      </p:pic>
      <p:pic>
        <p:nvPicPr>
          <p:cNvPr id="37895" name="Picture 14" descr="cid:image002.jpg@01D695BD.B36D2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6225"/>
            <a:ext cx="2057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7CFB7-BD26-44ED-88A5-A2ECE6D5D0D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285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9916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" indent="-91440" eaLnBrk="1" fontAlgn="auto" hangingPunct="1">
              <a:defRPr/>
            </a:pPr>
            <a:r>
              <a:rPr lang="en-US" sz="2800" dirty="0"/>
              <a:t>* What is Service Access &amp; Management.</a:t>
            </a:r>
          </a:p>
          <a:p>
            <a:pPr marL="91440" indent="-91440" eaLnBrk="1" fontAlgn="auto" hangingPunct="1">
              <a:defRPr/>
            </a:pPr>
            <a:r>
              <a:rPr lang="en-US" sz="2800" dirty="0"/>
              <a:t>* How to submit a referral to the Base Service Unit.</a:t>
            </a:r>
          </a:p>
          <a:p>
            <a:pPr marL="91440" indent="-91440" eaLnBrk="1" fontAlgn="auto" hangingPunct="1">
              <a:defRPr/>
            </a:pPr>
            <a:r>
              <a:rPr lang="en-US" sz="2800" dirty="0"/>
              <a:t>* Exploring Mental Health Case Management.</a:t>
            </a:r>
          </a:p>
          <a:p>
            <a:pPr marL="91440" indent="-91440" eaLnBrk="1" fontAlgn="auto" hangingPunct="1">
              <a:defRPr/>
            </a:pPr>
            <a:endParaRPr lang="en-US" sz="2800" dirty="0"/>
          </a:p>
        </p:txBody>
      </p:sp>
      <p:pic>
        <p:nvPicPr>
          <p:cNvPr id="1026" name="Picture 2" descr="How to support diverse employee work styles and drive collaboration">
            <a:extLst>
              <a:ext uri="{FF2B5EF4-FFF2-40B4-BE49-F238E27FC236}">
                <a16:creationId xmlns:a16="http://schemas.microsoft.com/office/drawing/2014/main" id="{B6868727-92CC-6C6A-4739-DE2340D3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819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0103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SAM, Inc. Agency Overview  v.3      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E46CB-7D17-4C2A-A65F-89A84D0F65AB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143000"/>
            <a:ext cx="7467600" cy="548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WHO is SAM, INC.?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r>
              <a:rPr lang="en-US" sz="2800" b="1" dirty="0">
                <a:solidFill>
                  <a:schemeClr val="tx1"/>
                </a:solidFill>
              </a:rPr>
              <a:t>Service,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SAM, Inc.=        Access &amp;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	            management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	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1229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81000" y="2286000"/>
            <a:ext cx="3251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  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We are…..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A provider of human services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A provider of management, consultative &amp; administrative services available for contract.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marL="0" indent="0" algn="ctr" eaLnBrk="1" hangingPunct="1">
              <a:buNone/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SAM, Inc. is found in 2 states: 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7030A0"/>
                </a:solidFill>
              </a:rPr>
              <a:t>PA &amp; NJ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127000" lvl="1" indent="0" algn="ctr" eaLnBrk="1" hangingPunct="1">
              <a:buFont typeface="Wingdings 3" panose="05040102010807070707" pitchFamily="18" charset="2"/>
              <a:buNone/>
              <a:defRPr/>
            </a:pPr>
            <a:endParaRPr lang="en-US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4191000" y="3886200"/>
            <a:ext cx="4876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Between PA &amp; NJ, SAM, </a:t>
            </a:r>
            <a:r>
              <a:rPr lang="en-US" altLang="en-US" sz="2800" b="1" dirty="0"/>
              <a:t>Inc.</a:t>
            </a:r>
          </a:p>
          <a:p>
            <a:pPr eaLnBrk="1" hangingPunct="1"/>
            <a:r>
              <a:rPr lang="en-US" altLang="en-US" sz="2800" b="1" dirty="0"/>
              <a:t>has a presence within</a:t>
            </a:r>
          </a:p>
          <a:p>
            <a:pPr algn="ctr" eaLnBrk="1" hangingPunct="1"/>
            <a:r>
              <a:rPr lang="en-US" altLang="en-US" sz="4400" b="1" dirty="0"/>
              <a:t> 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</a:rPr>
              <a:t>70 counties.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819400"/>
            <a:ext cx="914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819400"/>
            <a:ext cx="0" cy="3962400"/>
          </a:xfrm>
          <a:prstGeom prst="line">
            <a:avLst/>
          </a:prstGeom>
          <a:ln w="44450">
            <a:solidFill>
              <a:schemeClr val="accent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9268"/>
            <a:ext cx="4147345" cy="238283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8CBBC-580C-4B37-A5E8-631A1A2076C8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39913" y="685800"/>
            <a:ext cx="7312025" cy="9478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buFont typeface="Tw Cen MT" panose="020B0602020104020603" pitchFamily="34" charset="0"/>
              <a:buNone/>
              <a:defRPr/>
            </a:pP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48056" lvl="2" indent="-13716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SAM, Inc.’s staff members are primarily mobile</a:t>
            </a:r>
          </a:p>
          <a:p>
            <a:pPr marL="448056" lvl="2" indent="-13716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All staff have agency issued mobile phones and   </a:t>
            </a:r>
          </a:p>
          <a:p>
            <a:pPr marL="310896" lvl="2" indent="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laptops equipped with a variety of applications   </a:t>
            </a:r>
          </a:p>
          <a:p>
            <a:pPr marL="310896" lvl="2" indent="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and software </a:t>
            </a:r>
          </a:p>
          <a:p>
            <a:pPr marL="448056" lvl="2" indent="-13716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 reorganized in 2020 into Service Lines    </a:t>
            </a:r>
          </a:p>
          <a:p>
            <a:pPr marL="310896" lvl="2" indent="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(groupings of similar services) versus Sites    </a:t>
            </a:r>
          </a:p>
          <a:p>
            <a:pPr marL="310896" lvl="2" indent="0" eaLnBrk="1" fontAlgn="auto" hangingPunct="1"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(locations) with Welcome Centers (17)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fontAlgn="auto" hangingPunct="1">
              <a:lnSpc>
                <a:spcPct val="110000"/>
              </a:lnSpc>
              <a:buFont typeface="Tw Cen MT" panose="020B0602020104020603" pitchFamily="34" charset="0"/>
              <a:buNone/>
              <a:defRPr/>
            </a:pPr>
            <a:r>
              <a:rPr 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        </a:t>
            </a:r>
          </a:p>
          <a:p>
            <a:pPr marL="0" indent="0" eaLnBrk="1" fontAlgn="auto" hangingPunct="1">
              <a:lnSpc>
                <a:spcPct val="110000"/>
              </a:lnSpc>
              <a:buFont typeface="Tw Cen MT" panose="020B0602020104020603" pitchFamily="34" charset="0"/>
              <a:buNone/>
              <a:defRPr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sz="1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24200" y="287338"/>
            <a:ext cx="6019800" cy="641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Office Locations</a:t>
            </a:r>
          </a:p>
        </p:txBody>
      </p:sp>
      <p:pic>
        <p:nvPicPr>
          <p:cNvPr id="12294" name="Picture 14" descr="cid:image002.jpg@01D695BD.B36D2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1613"/>
            <a:ext cx="2057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about-sam-0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69963"/>
            <a:ext cx="1682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2686050" y="4426282"/>
            <a:ext cx="35623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Berks Main Office:</a:t>
            </a:r>
            <a:endParaRPr lang="en-US" altLang="en-US" sz="3000" b="1" u="sng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defRPr/>
            </a:pPr>
            <a:endParaRPr lang="en-US" altLang="en-US" sz="2400" b="1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19 N. 6</a:t>
            </a:r>
            <a:r>
              <a:rPr lang="en-US" altLang="en-US" sz="2400" b="1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</a:t>
            </a:r>
            <a:r>
              <a:rPr lang="en-US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Street</a:t>
            </a: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228600" y="31242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en-US" dirty="0"/>
              <a:t>Reading, PA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3473450" y="5754170"/>
            <a:ext cx="404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en-US" sz="1400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BSU Intake-</a:t>
            </a:r>
            <a:r>
              <a:rPr lang="en-US" altLang="en-US" sz="1400" b="1" dirty="0" err="1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Berks.</a:t>
            </a:r>
            <a:endParaRPr lang="en-US" altLang="en-US" sz="1400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4191000"/>
            <a:ext cx="9067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034D2-DEAC-4C24-B787-B7B34FFB7451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6248400" cy="914400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3">
                  <a:tint val="61000"/>
                  <a:satMod val="150000"/>
                  <a:lumMod val="10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 array :  berks</a:t>
            </a:r>
          </a:p>
        </p:txBody>
      </p:sp>
      <p:sp>
        <p:nvSpPr>
          <p:cNvPr id="27652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616325" y="1676399"/>
            <a:ext cx="5621338" cy="52308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latin typeface="Franklin Gothic Book" panose="020B0503020102020204" pitchFamily="34" charset="0"/>
              <a:ea typeface="Microsoft JhengHei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1. Truancy (ASAP)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2. IDD Supports Coordination                       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3. Early Intervention Service Coordination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4. Targeted Case Management                         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5. Housing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6. OLTL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7. Administrative Entity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8. Base Service Unit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Franklin Gothic Book" panose="020B0503020102020204" pitchFamily="34" charset="0"/>
                <a:ea typeface="Microsoft JhengHei" panose="020B0604030504040204" pitchFamily="34" charset="-120"/>
              </a:rPr>
              <a:t>9. CHIPP</a:t>
            </a:r>
          </a:p>
          <a:p>
            <a:pPr eaLnBrk="1" hangingPunct="1">
              <a:defRPr/>
            </a:pPr>
            <a:endParaRPr lang="en-US" altLang="en-US" sz="3200" dirty="0"/>
          </a:p>
        </p:txBody>
      </p:sp>
      <p:pic>
        <p:nvPicPr>
          <p:cNvPr id="23558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" y="2057400"/>
            <a:ext cx="2819400" cy="3657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333500" cy="50165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504448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SAM, Inc. Agency Overview  v.3       May 2023</a:t>
            </a:r>
            <a:endParaRPr lang="en-US" sz="9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C2B0-6CC3-435B-B6CD-F297E0BCE956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434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3565525" cy="4860925"/>
          </a:xfrm>
        </p:spPr>
        <p:txBody>
          <a:bodyPr/>
          <a:lstStyle/>
          <a:p>
            <a:pPr eaLnBrk="1" hangingPunct="1"/>
            <a:r>
              <a:rPr lang="en-US" altLang="en-US" dirty="0"/>
              <a:t>                                        </a:t>
            </a:r>
          </a:p>
        </p:txBody>
      </p:sp>
      <p:sp>
        <p:nvSpPr>
          <p:cNvPr id="14344" name="Text Placeholder 3"/>
          <p:cNvSpPr>
            <a:spLocks noGrp="1"/>
          </p:cNvSpPr>
          <p:nvPr>
            <p:ph sz="half" idx="4294967295"/>
          </p:nvPr>
        </p:nvSpPr>
        <p:spPr>
          <a:xfrm>
            <a:off x="5578475" y="2286000"/>
            <a:ext cx="3565525" cy="4022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434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81200"/>
            <a:ext cx="1401763" cy="1403350"/>
          </a:xfrm>
          <a:prstGeom prst="rect">
            <a:avLst/>
          </a:prstGeom>
          <a:noFill/>
          <a:ln w="66675">
            <a:solidFill>
              <a:srgbClr val="000000">
                <a:alpha val="9686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838247"/>
            <a:ext cx="3279775" cy="2185987"/>
          </a:xfrm>
          <a:prstGeom prst="rect">
            <a:avLst/>
          </a:prstGeom>
          <a:noFill/>
          <a:ln w="698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2061697"/>
            <a:ext cx="8623300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Main Phone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610.236.0530</a:t>
            </a:r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154781" y="4247123"/>
            <a:ext cx="472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70C0"/>
                </a:solidFill>
              </a:rPr>
              <a:t>Website: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70C0"/>
                </a:solidFill>
              </a:rPr>
              <a:t>www.sam-inc.org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228599" y="0"/>
            <a:ext cx="5714999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Contact Information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4354" name="Picture 14" descr="cid:image002.jpg@01D695BD.B36D23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879475"/>
            <a:ext cx="17843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4686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946650"/>
          </a:xfrm>
        </p:spPr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Serves adults and children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Offers referrals, resources &amp; information about programming &amp; agencies available in the community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Performs intakes/assessing eligibility for programming (County funded mental health services)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Intakes/Screening performed on a Walk-in basis 8am-1pm, Monday- Friday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Mobile Intakes and Community Outreaches are available.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Provide Choice on Case Management Providers within the community.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>
                <a:latin typeface="Century Gothic" panose="020B0502020202020204" pitchFamily="34" charset="0"/>
              </a:rPr>
              <a:t>BSU Referrals: (Consumer’s Name, Phone Number, &amp; Address)</a:t>
            </a:r>
          </a:p>
          <a:p>
            <a:pPr marL="448945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entury Gothic" panose="020B0502020202020204" pitchFamily="34" charset="0"/>
              </a:rPr>
              <a:t>Call Main Line: 610-236-0530</a:t>
            </a:r>
          </a:p>
          <a:p>
            <a:pPr marL="448945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entury Gothic" panose="020B0502020202020204" pitchFamily="34" charset="0"/>
              </a:rPr>
              <a:t>Email: berksintake@sam-inc.org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3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Tw Cen MT" panose="020B0602020104020603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INSERT LINK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37CEE-0673-4032-895C-144D0C40232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524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7391400" cy="600075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 Service Unit (BSU): </a:t>
            </a:r>
            <a:r>
              <a:rPr lang="en-US" altLang="en-US" b="1" u="sng" dirty="0">
                <a:solidFill>
                  <a:schemeClr val="tx1"/>
                </a:solidFill>
              </a:rPr>
              <a:t>Intake</a:t>
            </a:r>
            <a:endParaRPr lang="en-US" altLang="en-US" sz="60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9E1CF-9A39-4424-8776-C1ABF50E064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76200" y="228600"/>
            <a:ext cx="7391400" cy="6000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altLang="en-US" b="1" u="sng">
                <a:solidFill>
                  <a:schemeClr val="tx1">
                    <a:lumMod val="95000"/>
                    <a:lumOff val="5000"/>
                  </a:schemeClr>
                </a:solidFill>
              </a:rPr>
              <a:t>Base Service Unit (BSU): </a:t>
            </a:r>
            <a:r>
              <a:rPr lang="en-US" altLang="en-US" b="1" u="sng">
                <a:solidFill>
                  <a:schemeClr val="tx1"/>
                </a:solidFill>
              </a:rPr>
              <a:t>Intake</a:t>
            </a:r>
            <a:endParaRPr lang="en-US" altLang="en-US" sz="6000" b="1" u="sng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524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600200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In order for intake/base service unit staff to assist most efficiently: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1. Individuals should bring </a:t>
            </a:r>
            <a:r>
              <a:rPr lang="en-US" b="1" dirty="0">
                <a:latin typeface="Century Gothic" panose="020B0502020202020204" pitchFamily="34" charset="0"/>
              </a:rPr>
              <a:t>diagnostic information</a:t>
            </a:r>
            <a:r>
              <a:rPr lang="en-US" dirty="0">
                <a:latin typeface="Century Gothic" panose="020B0502020202020204" pitchFamily="34" charset="0"/>
              </a:rPr>
              <a:t>, if available.  This would include any paperwork the individual has after receiving treatment that lists a mental health diagnosis. Please note that certain services require signatures from personnel as outlined in regulation, such as case management, which requires a Licensed Practitioner of the Healing Arts (LPHA). Staff members at SAM can work with the mental health treatment provider to coordinate the receipt of the needed signature(s).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2. </a:t>
            </a:r>
            <a:r>
              <a:rPr lang="en-US" b="1" dirty="0">
                <a:latin typeface="Century Gothic" panose="020B0502020202020204" pitchFamily="34" charset="0"/>
              </a:rPr>
              <a:t>Income information, is also needed,</a:t>
            </a:r>
            <a:r>
              <a:rPr lang="en-US" dirty="0">
                <a:latin typeface="Century Gothic" panose="020B0502020202020204" pitchFamily="34" charset="0"/>
              </a:rPr>
              <a:t> so that a </a:t>
            </a:r>
            <a:r>
              <a:rPr lang="en-US" b="1" dirty="0">
                <a:latin typeface="Century Gothic" panose="020B0502020202020204" pitchFamily="34" charset="0"/>
              </a:rPr>
              <a:t>liability</a:t>
            </a:r>
            <a:r>
              <a:rPr lang="en-US" dirty="0">
                <a:latin typeface="Century Gothic" panose="020B0502020202020204" pitchFamily="34" charset="0"/>
              </a:rPr>
              <a:t> can be calculated per PA regulation. A liability is the </a:t>
            </a:r>
            <a:r>
              <a:rPr lang="en-US" b="1" dirty="0">
                <a:latin typeface="Century Gothic" panose="020B0502020202020204" pitchFamily="34" charset="0"/>
              </a:rPr>
              <a:t>monthly</a:t>
            </a:r>
            <a:r>
              <a:rPr lang="en-US" dirty="0">
                <a:latin typeface="Century Gothic" panose="020B0502020202020204" pitchFamily="34" charset="0"/>
              </a:rPr>
              <a:t> amount that may be required to receive certain County funded services.  The liability is completed based off of income and other factors. The type of service that requires a liability calculation is outlined in PA regulation.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3. Intake appointments generally take 1 hour. </a:t>
            </a:r>
          </a:p>
        </p:txBody>
      </p:sp>
    </p:spTree>
    <p:extLst>
      <p:ext uri="{BB962C8B-B14F-4D97-AF65-F5344CB8AC3E}">
        <p14:creationId xmlns:p14="http://schemas.microsoft.com/office/powerpoint/2010/main" val="386359396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SAM, Inc. Agency Overview  v.3       May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295EA-DD41-4C45-8B88-0C6DBF24457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7289800" cy="6858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accent2"/>
                </a:solidFill>
              </a:rPr>
              <a:t>Mental health services: county funded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09600"/>
            <a:ext cx="904621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Social Recreational –Drop In Center (Circle of Friends)</a:t>
            </a:r>
          </a:p>
          <a:p>
            <a:r>
              <a:rPr lang="en-US" sz="1400" dirty="0"/>
              <a:t>2. Representative Payee (GRMHA)</a:t>
            </a:r>
          </a:p>
          <a:p>
            <a:r>
              <a:rPr lang="en-US" sz="1400" dirty="0"/>
              <a:t>3. Psychiatric Rehabilitation (Clubhouse) – Mosaic House (Adults) and Hope Springs (Transition Age Youth)</a:t>
            </a:r>
          </a:p>
          <a:p>
            <a:r>
              <a:rPr lang="en-US" sz="1400" dirty="0"/>
              <a:t>4. Crisis Intervention &amp; Emergency Services (including court coordination, transportation &amp; MHRO hearing costs)</a:t>
            </a:r>
          </a:p>
          <a:p>
            <a:r>
              <a:rPr lang="en-US" sz="1400" dirty="0"/>
              <a:t>5. MH Case Management</a:t>
            </a:r>
          </a:p>
          <a:p>
            <a:r>
              <a:rPr lang="en-US" sz="1400" dirty="0"/>
              <a:t>6. MH Forensic Case Management</a:t>
            </a:r>
          </a:p>
          <a:p>
            <a:r>
              <a:rPr lang="en-US" sz="1400" dirty="0"/>
              <a:t>7. Community Residential Rehabilitation (CRR) Host Home Room &amp; Board for Youth</a:t>
            </a:r>
          </a:p>
          <a:p>
            <a:r>
              <a:rPr lang="en-US" sz="1400" dirty="0"/>
              <a:t>8. CRR for Adults</a:t>
            </a:r>
          </a:p>
          <a:p>
            <a:r>
              <a:rPr lang="en-US" sz="1400" dirty="0"/>
              <a:t>9. Outpatient</a:t>
            </a:r>
          </a:p>
          <a:p>
            <a:r>
              <a:rPr lang="en-US" sz="1400" dirty="0"/>
              <a:t>10. Inpatient</a:t>
            </a:r>
          </a:p>
          <a:p>
            <a:r>
              <a:rPr lang="en-US" sz="1400" dirty="0"/>
              <a:t>11. Family Based Mental Health (FBMH)</a:t>
            </a:r>
          </a:p>
          <a:p>
            <a:r>
              <a:rPr lang="en-US" sz="1400" dirty="0"/>
              <a:t>12. Partial Hospitalization Programming (PHP)</a:t>
            </a:r>
          </a:p>
          <a:p>
            <a:r>
              <a:rPr lang="en-US" sz="1400" dirty="0"/>
              <a:t>13. Assertive Community Treatment (ACT)</a:t>
            </a:r>
          </a:p>
          <a:p>
            <a:r>
              <a:rPr lang="en-US" sz="1400" dirty="0"/>
              <a:t>14. Housing</a:t>
            </a:r>
          </a:p>
          <a:p>
            <a:r>
              <a:rPr lang="en-US" sz="1400" dirty="0"/>
              <a:t>15. Respite (Reinvestment monies via Health Choices)</a:t>
            </a:r>
          </a:p>
          <a:p>
            <a:r>
              <a:rPr lang="en-US" sz="1400" dirty="0"/>
              <a:t>16. Supported Employment</a:t>
            </a:r>
          </a:p>
          <a:p>
            <a:r>
              <a:rPr lang="en-US" sz="1400" dirty="0"/>
              <a:t>17. Vocational Rehabilitation</a:t>
            </a:r>
          </a:p>
          <a:p>
            <a:r>
              <a:rPr lang="en-US" sz="1400" dirty="0"/>
              <a:t>18. Forensic Employment Services</a:t>
            </a:r>
          </a:p>
          <a:p>
            <a:r>
              <a:rPr lang="en-US" sz="1400" dirty="0"/>
              <a:t>19. Forensic CRR (Project Transition)</a:t>
            </a:r>
          </a:p>
          <a:p>
            <a:r>
              <a:rPr lang="en-US" sz="1400" dirty="0"/>
              <a:t>20. Abraxas Detention Center-onsite Outpatient </a:t>
            </a:r>
          </a:p>
          <a:p>
            <a:r>
              <a:rPr lang="en-US" sz="1400" dirty="0"/>
              <a:t>21. Student Assistance Program (SAP-coordinated by COCA &amp; provided by CHS, Reading Hospital/Tower &amp; Caron)</a:t>
            </a:r>
          </a:p>
          <a:p>
            <a:r>
              <a:rPr lang="en-US" sz="1400" dirty="0"/>
              <a:t>22. Forensic Diversion</a:t>
            </a:r>
          </a:p>
          <a:p>
            <a:r>
              <a:rPr lang="en-US" sz="1400" dirty="0"/>
              <a:t>23. NAMI local chapter</a:t>
            </a:r>
          </a:p>
          <a:p>
            <a:r>
              <a:rPr lang="en-US" sz="1400" dirty="0"/>
              <a:t>24. Community Hospital Integration Projects Program (CHIPP)</a:t>
            </a:r>
          </a:p>
          <a:p>
            <a:r>
              <a:rPr lang="en-US" sz="1400" dirty="0"/>
              <a:t>25. Kids Against Pressure</a:t>
            </a:r>
          </a:p>
          <a:p>
            <a:r>
              <a:rPr lang="en-US" sz="1400" dirty="0"/>
              <a:t>26. RTFA </a:t>
            </a:r>
          </a:p>
          <a:p>
            <a:r>
              <a:rPr lang="en-US" sz="1400" dirty="0"/>
              <a:t>27. Other ancillary programming (ICAN, ICAN </a:t>
            </a:r>
            <a:r>
              <a:rPr lang="en-US" sz="1400" dirty="0" err="1"/>
              <a:t>WeSH</a:t>
            </a:r>
            <a:r>
              <a:rPr lang="en-US" sz="1400" dirty="0"/>
              <a:t>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r>
              <a:rPr lang="en-US" sz="1400" dirty="0"/>
              <a:t>28. </a:t>
            </a:r>
            <a:r>
              <a:rPr lang="en-US" sz="1400"/>
              <a:t>Supported Living</a:t>
            </a:r>
            <a:endParaRPr lang="en-US" sz="1400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3867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62626"/>
      </a:accent1>
      <a:accent2>
        <a:srgbClr val="2683C6"/>
      </a:accent2>
      <a:accent3>
        <a:srgbClr val="595959"/>
      </a:accent3>
      <a:accent4>
        <a:srgbClr val="42BA97"/>
      </a:accent4>
      <a:accent5>
        <a:srgbClr val="3E8853"/>
      </a:accent5>
      <a:accent6>
        <a:srgbClr val="62A39F"/>
      </a:accent6>
      <a:hlink>
        <a:srgbClr val="3E8853"/>
      </a:hlink>
      <a:folHlink>
        <a:srgbClr val="3E8853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F197592BEC34DB33D7DFE2A940FB9" ma:contentTypeVersion="15" ma:contentTypeDescription="Create a new document." ma:contentTypeScope="" ma:versionID="2074b24aa0109d888b17bcedc8493acf">
  <xsd:schema xmlns:xsd="http://www.w3.org/2001/XMLSchema" xmlns:xs="http://www.w3.org/2001/XMLSchema" xmlns:p="http://schemas.microsoft.com/office/2006/metadata/properties" xmlns:ns2="02de8f77-85bc-4e42-a780-a143b2c5087a" xmlns:ns3="dfb88c67-d5b4-4610-8225-9c0573849f24" targetNamespace="http://schemas.microsoft.com/office/2006/metadata/properties" ma:root="true" ma:fieldsID="65b471145c1eb7e43249ab9cc03be8cf" ns2:_="" ns3:_="">
    <xsd:import namespace="02de8f77-85bc-4e42-a780-a143b2c5087a"/>
    <xsd:import namespace="dfb88c67-d5b4-4610-8225-9c0573849f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e8f77-85bc-4e42-a780-a143b2c508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7a3bb1e-422e-47b1-a1f4-ccfa860b479c}" ma:internalName="TaxCatchAll" ma:showField="CatchAllData" ma:web="02de8f77-85bc-4e42-a780-a143b2c508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88c67-d5b4-4610-8225-9c0573849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65b009e-6ca3-4080-a04c-1c49c4cd73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C2670A-6B85-4108-B7B3-0E769F93E258}"/>
</file>

<file path=customXml/itemProps2.xml><?xml version="1.0" encoding="utf-8"?>
<ds:datastoreItem xmlns:ds="http://schemas.openxmlformats.org/officeDocument/2006/customXml" ds:itemID="{1B2E5653-E3AC-4846-8B5A-9C79FB8BD8B5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54018</TotalTime>
  <Words>1504</Words>
  <Application>Microsoft Office PowerPoint</Application>
  <PresentationFormat>On-screen Show (4:3)</PresentationFormat>
  <Paragraphs>208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JhengHei</vt:lpstr>
      <vt:lpstr>Microsoft JhengHei Light</vt:lpstr>
      <vt:lpstr>Microsoft JhengHei UI</vt:lpstr>
      <vt:lpstr>Arial</vt:lpstr>
      <vt:lpstr>Century Gothic</vt:lpstr>
      <vt:lpstr>Ebrima</vt:lpstr>
      <vt:lpstr>Franklin Gothic Book</vt:lpstr>
      <vt:lpstr>Gadugi</vt:lpstr>
      <vt:lpstr>Leelawadee UI</vt:lpstr>
      <vt:lpstr>Segoe UI Black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  </vt:lpstr>
      <vt:lpstr>Objectives</vt:lpstr>
      <vt:lpstr>           WHO is SAM, INC.?                               Service,  SAM, Inc.=        Access &amp;              management                                                   </vt:lpstr>
      <vt:lpstr>Office Locations</vt:lpstr>
      <vt:lpstr>Service array :  berks</vt:lpstr>
      <vt:lpstr>PowerPoint Presentation</vt:lpstr>
      <vt:lpstr>Base Service Unit (BSU): Intake</vt:lpstr>
      <vt:lpstr>PowerPoint Presentation</vt:lpstr>
      <vt:lpstr>Mental health services: county funded</vt:lpstr>
      <vt:lpstr>Blended Case management</vt:lpstr>
      <vt:lpstr>Case Management</vt:lpstr>
      <vt:lpstr>          Funding for case management</vt:lpstr>
      <vt:lpstr>           </vt:lpstr>
      <vt:lpstr>Questions?</vt:lpstr>
    </vt:vector>
  </TitlesOfParts>
  <Company>Service Access &amp; Management,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Dudash</dc:creator>
  <cp:lastModifiedBy>BobbiJo Hafer</cp:lastModifiedBy>
  <cp:revision>426</cp:revision>
  <dcterms:created xsi:type="dcterms:W3CDTF">2002-01-09T14:22:58Z</dcterms:created>
  <dcterms:modified xsi:type="dcterms:W3CDTF">2024-04-23T15:59:16Z</dcterms:modified>
</cp:coreProperties>
</file>