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  <p:sldId id="261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9A800-65AD-4FCD-BF20-DD89D6EAFBC9}" v="7" dt="2024-01-20T23:21:56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59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a Mehnert Baker" userId="6d676f5d7929c338" providerId="LiveId" clId="{AB29A800-65AD-4FCD-BF20-DD89D6EAFBC9}"/>
    <pc:docChg chg="undo custSel modSld">
      <pc:chgData name="Jenna Mehnert Baker" userId="6d676f5d7929c338" providerId="LiveId" clId="{AB29A800-65AD-4FCD-BF20-DD89D6EAFBC9}" dt="2024-01-20T23:22:28.620" v="86" actId="255"/>
      <pc:docMkLst>
        <pc:docMk/>
      </pc:docMkLst>
      <pc:sldChg chg="addSp modSp mod setBg">
        <pc:chgData name="Jenna Mehnert Baker" userId="6d676f5d7929c338" providerId="LiveId" clId="{AB29A800-65AD-4FCD-BF20-DD89D6EAFBC9}" dt="2024-01-20T23:13:14.528" v="58" actId="20577"/>
        <pc:sldMkLst>
          <pc:docMk/>
          <pc:sldMk cId="2209042454" sldId="256"/>
        </pc:sldMkLst>
        <pc:spChg chg="mod">
          <ac:chgData name="Jenna Mehnert Baker" userId="6d676f5d7929c338" providerId="LiveId" clId="{AB29A800-65AD-4FCD-BF20-DD89D6EAFBC9}" dt="2024-01-20T23:12:39.850" v="2" actId="26606"/>
          <ac:spMkLst>
            <pc:docMk/>
            <pc:sldMk cId="2209042454" sldId="256"/>
            <ac:spMk id="2" creationId="{250EE725-F005-9985-B2DB-383FD82A9FE6}"/>
          </ac:spMkLst>
        </pc:spChg>
        <pc:spChg chg="mod">
          <ac:chgData name="Jenna Mehnert Baker" userId="6d676f5d7929c338" providerId="LiveId" clId="{AB29A800-65AD-4FCD-BF20-DD89D6EAFBC9}" dt="2024-01-20T23:13:14.528" v="58" actId="20577"/>
          <ac:spMkLst>
            <pc:docMk/>
            <pc:sldMk cId="2209042454" sldId="256"/>
            <ac:spMk id="3" creationId="{265B7E5C-08DE-EC53-FD29-A2B02587A0A0}"/>
          </ac:spMkLst>
        </pc:spChg>
        <pc:spChg chg="add">
          <ac:chgData name="Jenna Mehnert Baker" userId="6d676f5d7929c338" providerId="LiveId" clId="{AB29A800-65AD-4FCD-BF20-DD89D6EAFBC9}" dt="2024-01-20T23:12:39.850" v="2" actId="26606"/>
          <ac:spMkLst>
            <pc:docMk/>
            <pc:sldMk cId="2209042454" sldId="256"/>
            <ac:spMk id="10" creationId="{5964CBE2-084A-47DF-A704-CF5F6217B569}"/>
          </ac:spMkLst>
        </pc:spChg>
        <pc:spChg chg="add">
          <ac:chgData name="Jenna Mehnert Baker" userId="6d676f5d7929c338" providerId="LiveId" clId="{AB29A800-65AD-4FCD-BF20-DD89D6EAFBC9}" dt="2024-01-20T23:12:39.850" v="2" actId="26606"/>
          <ac:spMkLst>
            <pc:docMk/>
            <pc:sldMk cId="2209042454" sldId="256"/>
            <ac:spMk id="12" creationId="{686A5CBB-E03B-4019-8BCD-78975D39E48C}"/>
          </ac:spMkLst>
        </pc:spChg>
        <pc:spChg chg="add">
          <ac:chgData name="Jenna Mehnert Baker" userId="6d676f5d7929c338" providerId="LiveId" clId="{AB29A800-65AD-4FCD-BF20-DD89D6EAFBC9}" dt="2024-01-20T23:12:39.850" v="2" actId="26606"/>
          <ac:spMkLst>
            <pc:docMk/>
            <pc:sldMk cId="2209042454" sldId="256"/>
            <ac:spMk id="14" creationId="{94993204-9792-4E61-A83C-73D4379E2B1C}"/>
          </ac:spMkLst>
        </pc:spChg>
        <pc:picChg chg="add">
          <ac:chgData name="Jenna Mehnert Baker" userId="6d676f5d7929c338" providerId="LiveId" clId="{AB29A800-65AD-4FCD-BF20-DD89D6EAFBC9}" dt="2024-01-20T23:11:48.437" v="0"/>
          <ac:picMkLst>
            <pc:docMk/>
            <pc:sldMk cId="2209042454" sldId="256"/>
            <ac:picMk id="4" creationId="{2C076D9F-CBC0-572B-781C-3073EE9DC05B}"/>
          </ac:picMkLst>
        </pc:picChg>
        <pc:picChg chg="add mod ord">
          <ac:chgData name="Jenna Mehnert Baker" userId="6d676f5d7929c338" providerId="LiveId" clId="{AB29A800-65AD-4FCD-BF20-DD89D6EAFBC9}" dt="2024-01-20T23:12:39.850" v="2" actId="26606"/>
          <ac:picMkLst>
            <pc:docMk/>
            <pc:sldMk cId="2209042454" sldId="256"/>
            <ac:picMk id="5" creationId="{02F6A6C2-E8B6-F92C-EABE-B1DB67E2BEDE}"/>
          </ac:picMkLst>
        </pc:picChg>
      </pc:sldChg>
      <pc:sldChg chg="addSp modSp mod setBg">
        <pc:chgData name="Jenna Mehnert Baker" userId="6d676f5d7929c338" providerId="LiveId" clId="{AB29A800-65AD-4FCD-BF20-DD89D6EAFBC9}" dt="2024-01-20T23:14:03.173" v="60" actId="26606"/>
        <pc:sldMkLst>
          <pc:docMk/>
          <pc:sldMk cId="697840011" sldId="257"/>
        </pc:sldMkLst>
        <pc:spChg chg="mod">
          <ac:chgData name="Jenna Mehnert Baker" userId="6d676f5d7929c338" providerId="LiveId" clId="{AB29A800-65AD-4FCD-BF20-DD89D6EAFBC9}" dt="2024-01-20T23:14:03.173" v="60" actId="26606"/>
          <ac:spMkLst>
            <pc:docMk/>
            <pc:sldMk cId="697840011" sldId="257"/>
            <ac:spMk id="2" creationId="{46DE547B-1973-F26E-AF59-E0F1847E11FB}"/>
          </ac:spMkLst>
        </pc:spChg>
        <pc:spChg chg="mod">
          <ac:chgData name="Jenna Mehnert Baker" userId="6d676f5d7929c338" providerId="LiveId" clId="{AB29A800-65AD-4FCD-BF20-DD89D6EAFBC9}" dt="2024-01-20T23:14:03.173" v="60" actId="26606"/>
          <ac:spMkLst>
            <pc:docMk/>
            <pc:sldMk cId="697840011" sldId="257"/>
            <ac:spMk id="3" creationId="{BF308975-7EAE-73D1-2F4B-C650549222B6}"/>
          </ac:spMkLst>
        </pc:spChg>
        <pc:spChg chg="add">
          <ac:chgData name="Jenna Mehnert Baker" userId="6d676f5d7929c338" providerId="LiveId" clId="{AB29A800-65AD-4FCD-BF20-DD89D6EAFBC9}" dt="2024-01-20T23:14:03.173" v="60" actId="26606"/>
          <ac:spMkLst>
            <pc:docMk/>
            <pc:sldMk cId="697840011" sldId="257"/>
            <ac:spMk id="9" creationId="{362810D9-2C5A-477D-949C-C191895477F3}"/>
          </ac:spMkLst>
        </pc:spChg>
        <pc:spChg chg="add">
          <ac:chgData name="Jenna Mehnert Baker" userId="6d676f5d7929c338" providerId="LiveId" clId="{AB29A800-65AD-4FCD-BF20-DD89D6EAFBC9}" dt="2024-01-20T23:14:03.173" v="60" actId="26606"/>
          <ac:spMkLst>
            <pc:docMk/>
            <pc:sldMk cId="697840011" sldId="257"/>
            <ac:spMk id="11" creationId="{081E4A58-353D-44AE-B2FC-2A74E2E400F7}"/>
          </ac:spMkLst>
        </pc:spChg>
        <pc:picChg chg="add mod ord">
          <ac:chgData name="Jenna Mehnert Baker" userId="6d676f5d7929c338" providerId="LiveId" clId="{AB29A800-65AD-4FCD-BF20-DD89D6EAFBC9}" dt="2024-01-20T23:14:03.173" v="60" actId="26606"/>
          <ac:picMkLst>
            <pc:docMk/>
            <pc:sldMk cId="697840011" sldId="257"/>
            <ac:picMk id="4" creationId="{13034B6D-FFA6-87FC-5430-C92B469445FE}"/>
          </ac:picMkLst>
        </pc:picChg>
      </pc:sldChg>
      <pc:sldChg chg="addSp modSp mod setBg">
        <pc:chgData name="Jenna Mehnert Baker" userId="6d676f5d7929c338" providerId="LiveId" clId="{AB29A800-65AD-4FCD-BF20-DD89D6EAFBC9}" dt="2024-01-20T23:22:28.620" v="86" actId="255"/>
        <pc:sldMkLst>
          <pc:docMk/>
          <pc:sldMk cId="1499662736" sldId="258"/>
        </pc:sldMkLst>
        <pc:spChg chg="mod">
          <ac:chgData name="Jenna Mehnert Baker" userId="6d676f5d7929c338" providerId="LiveId" clId="{AB29A800-65AD-4FCD-BF20-DD89D6EAFBC9}" dt="2024-01-20T23:22:07.294" v="84" actId="14100"/>
          <ac:spMkLst>
            <pc:docMk/>
            <pc:sldMk cId="1499662736" sldId="258"/>
            <ac:spMk id="2" creationId="{845AAB86-96E5-CB82-CE2A-7D905F32DBC6}"/>
          </ac:spMkLst>
        </pc:spChg>
        <pc:spChg chg="mod ord">
          <ac:chgData name="Jenna Mehnert Baker" userId="6d676f5d7929c338" providerId="LiveId" clId="{AB29A800-65AD-4FCD-BF20-DD89D6EAFBC9}" dt="2024-01-20T23:22:28.620" v="86" actId="255"/>
          <ac:spMkLst>
            <pc:docMk/>
            <pc:sldMk cId="1499662736" sldId="258"/>
            <ac:spMk id="3" creationId="{40765911-7310-C962-9FF7-5FB1702F38BC}"/>
          </ac:spMkLst>
        </pc:spChg>
        <pc:spChg chg="add">
          <ac:chgData name="Jenna Mehnert Baker" userId="6d676f5d7929c338" providerId="LiveId" clId="{AB29A800-65AD-4FCD-BF20-DD89D6EAFBC9}" dt="2024-01-20T23:22:00.761" v="83" actId="26606"/>
          <ac:spMkLst>
            <pc:docMk/>
            <pc:sldMk cId="1499662736" sldId="258"/>
            <ac:spMk id="9" creationId="{7A976E23-29EC-4E20-9EF6-B7CC4A8210C3}"/>
          </ac:spMkLst>
        </pc:spChg>
        <pc:spChg chg="add">
          <ac:chgData name="Jenna Mehnert Baker" userId="6d676f5d7929c338" providerId="LiveId" clId="{AB29A800-65AD-4FCD-BF20-DD89D6EAFBC9}" dt="2024-01-20T23:22:00.761" v="83" actId="26606"/>
          <ac:spMkLst>
            <pc:docMk/>
            <pc:sldMk cId="1499662736" sldId="258"/>
            <ac:spMk id="11" creationId="{DF5FCEC6-E657-46F1-925F-13ED192124CE}"/>
          </ac:spMkLst>
        </pc:spChg>
        <pc:spChg chg="add">
          <ac:chgData name="Jenna Mehnert Baker" userId="6d676f5d7929c338" providerId="LiveId" clId="{AB29A800-65AD-4FCD-BF20-DD89D6EAFBC9}" dt="2024-01-20T23:22:00.761" v="83" actId="26606"/>
          <ac:spMkLst>
            <pc:docMk/>
            <pc:sldMk cId="1499662736" sldId="258"/>
            <ac:spMk id="21" creationId="{FF0BDB76-BCEC-498E-BA26-C763CD9FA3E7}"/>
          </ac:spMkLst>
        </pc:spChg>
        <pc:spChg chg="add">
          <ac:chgData name="Jenna Mehnert Baker" userId="6d676f5d7929c338" providerId="LiveId" clId="{AB29A800-65AD-4FCD-BF20-DD89D6EAFBC9}" dt="2024-01-20T23:22:00.761" v="83" actId="26606"/>
          <ac:spMkLst>
            <pc:docMk/>
            <pc:sldMk cId="1499662736" sldId="258"/>
            <ac:spMk id="29" creationId="{1452CEF2-C9EC-4C15-99E4-C781AB08AB91}"/>
          </ac:spMkLst>
        </pc:spChg>
        <pc:grpChg chg="add">
          <ac:chgData name="Jenna Mehnert Baker" userId="6d676f5d7929c338" providerId="LiveId" clId="{AB29A800-65AD-4FCD-BF20-DD89D6EAFBC9}" dt="2024-01-20T23:22:00.761" v="83" actId="26606"/>
          <ac:grpSpMkLst>
            <pc:docMk/>
            <pc:sldMk cId="1499662736" sldId="258"/>
            <ac:grpSpMk id="13" creationId="{2EEEBBCF-2738-42F5-ABD6-9881760263A7}"/>
          </ac:grpSpMkLst>
        </pc:grpChg>
        <pc:grpChg chg="add">
          <ac:chgData name="Jenna Mehnert Baker" userId="6d676f5d7929c338" providerId="LiveId" clId="{AB29A800-65AD-4FCD-BF20-DD89D6EAFBC9}" dt="2024-01-20T23:22:00.761" v="83" actId="26606"/>
          <ac:grpSpMkLst>
            <pc:docMk/>
            <pc:sldMk cId="1499662736" sldId="258"/>
            <ac:grpSpMk id="23" creationId="{DD8DF5DF-A251-4BC2-8965-4EDDD01FC56E}"/>
          </ac:grpSpMkLst>
        </pc:grpChg>
        <pc:grpChg chg="add">
          <ac:chgData name="Jenna Mehnert Baker" userId="6d676f5d7929c338" providerId="LiveId" clId="{AB29A800-65AD-4FCD-BF20-DD89D6EAFBC9}" dt="2024-01-20T23:22:00.761" v="83" actId="26606"/>
          <ac:grpSpMkLst>
            <pc:docMk/>
            <pc:sldMk cId="1499662736" sldId="258"/>
            <ac:grpSpMk id="31" creationId="{600459E6-26A3-4EAC-A34C-D0792D88CC26}"/>
          </ac:grpSpMkLst>
        </pc:grpChg>
        <pc:grpChg chg="add">
          <ac:chgData name="Jenna Mehnert Baker" userId="6d676f5d7929c338" providerId="LiveId" clId="{AB29A800-65AD-4FCD-BF20-DD89D6EAFBC9}" dt="2024-01-20T23:22:00.761" v="83" actId="26606"/>
          <ac:grpSpMkLst>
            <pc:docMk/>
            <pc:sldMk cId="1499662736" sldId="258"/>
            <ac:grpSpMk id="37" creationId="{298B576C-FDA2-46DE-8408-3A76DCF50655}"/>
          </ac:grpSpMkLst>
        </pc:grpChg>
        <pc:picChg chg="add mod">
          <ac:chgData name="Jenna Mehnert Baker" userId="6d676f5d7929c338" providerId="LiveId" clId="{AB29A800-65AD-4FCD-BF20-DD89D6EAFBC9}" dt="2024-01-20T23:22:00.761" v="83" actId="26606"/>
          <ac:picMkLst>
            <pc:docMk/>
            <pc:sldMk cId="1499662736" sldId="258"/>
            <ac:picMk id="4" creationId="{A7D19A02-C264-2BD9-A800-4147A31CE656}"/>
          </ac:picMkLst>
        </pc:picChg>
      </pc:sldChg>
      <pc:sldChg chg="addSp modSp mod setBg">
        <pc:chgData name="Jenna Mehnert Baker" userId="6d676f5d7929c338" providerId="LiveId" clId="{AB29A800-65AD-4FCD-BF20-DD89D6EAFBC9}" dt="2024-01-20T23:20:17.600" v="81" actId="27636"/>
        <pc:sldMkLst>
          <pc:docMk/>
          <pc:sldMk cId="2260119214" sldId="259"/>
        </pc:sldMkLst>
        <pc:spChg chg="mod">
          <ac:chgData name="Jenna Mehnert Baker" userId="6d676f5d7929c338" providerId="LiveId" clId="{AB29A800-65AD-4FCD-BF20-DD89D6EAFBC9}" dt="2024-01-20T23:15:52.856" v="66" actId="122"/>
          <ac:spMkLst>
            <pc:docMk/>
            <pc:sldMk cId="2260119214" sldId="259"/>
            <ac:spMk id="2" creationId="{A40F950C-B8EB-0FCC-7A3E-0E158CF76C97}"/>
          </ac:spMkLst>
        </pc:spChg>
        <pc:spChg chg="mod ord">
          <ac:chgData name="Jenna Mehnert Baker" userId="6d676f5d7929c338" providerId="LiveId" clId="{AB29A800-65AD-4FCD-BF20-DD89D6EAFBC9}" dt="2024-01-20T23:20:17.600" v="81" actId="27636"/>
          <ac:spMkLst>
            <pc:docMk/>
            <pc:sldMk cId="2260119214" sldId="259"/>
            <ac:spMk id="3" creationId="{9BB4DCBC-90D2-1682-8A30-84D9103ECBF3}"/>
          </ac:spMkLst>
        </pc:spChg>
        <pc:spChg chg="add">
          <ac:chgData name="Jenna Mehnert Baker" userId="6d676f5d7929c338" providerId="LiveId" clId="{AB29A800-65AD-4FCD-BF20-DD89D6EAFBC9}" dt="2024-01-20T23:15:23.584" v="62" actId="26606"/>
          <ac:spMkLst>
            <pc:docMk/>
            <pc:sldMk cId="2260119214" sldId="259"/>
            <ac:spMk id="9" creationId="{2EB492CD-616E-47F8-933B-5E2D952A0593}"/>
          </ac:spMkLst>
        </pc:spChg>
        <pc:spChg chg="add">
          <ac:chgData name="Jenna Mehnert Baker" userId="6d676f5d7929c338" providerId="LiveId" clId="{AB29A800-65AD-4FCD-BF20-DD89D6EAFBC9}" dt="2024-01-20T23:15:23.584" v="62" actId="26606"/>
          <ac:spMkLst>
            <pc:docMk/>
            <pc:sldMk cId="2260119214" sldId="259"/>
            <ac:spMk id="11" creationId="{59383CF9-23B5-4335-9B21-1791C4CF1C75}"/>
          </ac:spMkLst>
        </pc:spChg>
        <pc:spChg chg="add">
          <ac:chgData name="Jenna Mehnert Baker" userId="6d676f5d7929c338" providerId="LiveId" clId="{AB29A800-65AD-4FCD-BF20-DD89D6EAFBC9}" dt="2024-01-20T23:15:23.584" v="62" actId="26606"/>
          <ac:spMkLst>
            <pc:docMk/>
            <pc:sldMk cId="2260119214" sldId="259"/>
            <ac:spMk id="13" creationId="{0007FE00-9498-4706-B255-6437B0252C02}"/>
          </ac:spMkLst>
        </pc:spChg>
        <pc:picChg chg="add mod">
          <ac:chgData name="Jenna Mehnert Baker" userId="6d676f5d7929c338" providerId="LiveId" clId="{AB29A800-65AD-4FCD-BF20-DD89D6EAFBC9}" dt="2024-01-20T23:15:34.883" v="63" actId="14100"/>
          <ac:picMkLst>
            <pc:docMk/>
            <pc:sldMk cId="2260119214" sldId="259"/>
            <ac:picMk id="4" creationId="{462A69FD-5518-AAB1-3B58-BBCA3C89DCF5}"/>
          </ac:picMkLst>
        </pc:picChg>
      </pc:sldChg>
      <pc:sldChg chg="addSp modSp mod setBg">
        <pc:chgData name="Jenna Mehnert Baker" userId="6d676f5d7929c338" providerId="LiveId" clId="{AB29A800-65AD-4FCD-BF20-DD89D6EAFBC9}" dt="2024-01-20T23:19:57.489" v="78" actId="255"/>
        <pc:sldMkLst>
          <pc:docMk/>
          <pc:sldMk cId="4173517741" sldId="260"/>
        </pc:sldMkLst>
        <pc:spChg chg="mod">
          <ac:chgData name="Jenna Mehnert Baker" userId="6d676f5d7929c338" providerId="LiveId" clId="{AB29A800-65AD-4FCD-BF20-DD89D6EAFBC9}" dt="2024-01-20T23:19:43.147" v="75" actId="26606"/>
          <ac:spMkLst>
            <pc:docMk/>
            <pc:sldMk cId="4173517741" sldId="260"/>
            <ac:spMk id="2" creationId="{44B5A6CA-6111-50B2-1F67-EC7CF79659DB}"/>
          </ac:spMkLst>
        </pc:spChg>
        <pc:spChg chg="mod">
          <ac:chgData name="Jenna Mehnert Baker" userId="6d676f5d7929c338" providerId="LiveId" clId="{AB29A800-65AD-4FCD-BF20-DD89D6EAFBC9}" dt="2024-01-20T23:19:57.489" v="78" actId="255"/>
          <ac:spMkLst>
            <pc:docMk/>
            <pc:sldMk cId="4173517741" sldId="260"/>
            <ac:spMk id="3" creationId="{2110F9D4-833D-3427-376F-B91E12A274DB}"/>
          </ac:spMkLst>
        </pc:spChg>
        <pc:spChg chg="add">
          <ac:chgData name="Jenna Mehnert Baker" userId="6d676f5d7929c338" providerId="LiveId" clId="{AB29A800-65AD-4FCD-BF20-DD89D6EAFBC9}" dt="2024-01-20T23:19:43.147" v="75" actId="26606"/>
          <ac:spMkLst>
            <pc:docMk/>
            <pc:sldMk cId="4173517741" sldId="260"/>
            <ac:spMk id="9" creationId="{C0763A76-9F1C-4FC5-82B7-DD475DA461B2}"/>
          </ac:spMkLst>
        </pc:spChg>
        <pc:spChg chg="add">
          <ac:chgData name="Jenna Mehnert Baker" userId="6d676f5d7929c338" providerId="LiveId" clId="{AB29A800-65AD-4FCD-BF20-DD89D6EAFBC9}" dt="2024-01-20T23:19:43.147" v="75" actId="26606"/>
          <ac:spMkLst>
            <pc:docMk/>
            <pc:sldMk cId="4173517741" sldId="260"/>
            <ac:spMk id="11" creationId="{E81BF4F6-F2CF-4984-9D14-D6966D92F99F}"/>
          </ac:spMkLst>
        </pc:spChg>
        <pc:picChg chg="add">
          <ac:chgData name="Jenna Mehnert Baker" userId="6d676f5d7929c338" providerId="LiveId" clId="{AB29A800-65AD-4FCD-BF20-DD89D6EAFBC9}" dt="2024-01-20T23:19:43.147" v="75" actId="26606"/>
          <ac:picMkLst>
            <pc:docMk/>
            <pc:sldMk cId="4173517741" sldId="260"/>
            <ac:picMk id="5" creationId="{FE33445B-1CC5-7B4E-E7CF-F8FC83AA5433}"/>
          </ac:picMkLst>
        </pc:picChg>
      </pc:sldChg>
      <pc:sldChg chg="addSp delSp modSp mod setBg">
        <pc:chgData name="Jenna Mehnert Baker" userId="6d676f5d7929c338" providerId="LiveId" clId="{AB29A800-65AD-4FCD-BF20-DD89D6EAFBC9}" dt="2024-01-20T23:20:07.171" v="79" actId="255"/>
        <pc:sldMkLst>
          <pc:docMk/>
          <pc:sldMk cId="1984305934" sldId="261"/>
        </pc:sldMkLst>
        <pc:spChg chg="mod">
          <ac:chgData name="Jenna Mehnert Baker" userId="6d676f5d7929c338" providerId="LiveId" clId="{AB29A800-65AD-4FCD-BF20-DD89D6EAFBC9}" dt="2024-01-20T23:19:01.859" v="72" actId="26606"/>
          <ac:spMkLst>
            <pc:docMk/>
            <pc:sldMk cId="1984305934" sldId="261"/>
            <ac:spMk id="2" creationId="{9CD55BE4-2C93-46CF-7BE3-4EEDCC9441D8}"/>
          </ac:spMkLst>
        </pc:spChg>
        <pc:spChg chg="mod ord">
          <ac:chgData name="Jenna Mehnert Baker" userId="6d676f5d7929c338" providerId="LiveId" clId="{AB29A800-65AD-4FCD-BF20-DD89D6EAFBC9}" dt="2024-01-20T23:20:07.171" v="79" actId="255"/>
          <ac:spMkLst>
            <pc:docMk/>
            <pc:sldMk cId="1984305934" sldId="261"/>
            <ac:spMk id="3" creationId="{0B438CC9-8C64-478B-D5F1-39C9E3D862DC}"/>
          </ac:spMkLst>
        </pc:spChg>
        <pc:spChg chg="add del">
          <ac:chgData name="Jenna Mehnert Baker" userId="6d676f5d7929c338" providerId="LiveId" clId="{AB29A800-65AD-4FCD-BF20-DD89D6EAFBC9}" dt="2024-01-20T23:19:01.859" v="72" actId="26606"/>
          <ac:spMkLst>
            <pc:docMk/>
            <pc:sldMk cId="1984305934" sldId="261"/>
            <ac:spMk id="9" creationId="{B95B9BA8-1D69-4796-85F5-B6D0BD52354B}"/>
          </ac:spMkLst>
        </pc:spChg>
        <pc:spChg chg="add del">
          <ac:chgData name="Jenna Mehnert Baker" userId="6d676f5d7929c338" providerId="LiveId" clId="{AB29A800-65AD-4FCD-BF20-DD89D6EAFBC9}" dt="2024-01-20T23:19:01.842" v="71" actId="26606"/>
          <ac:spMkLst>
            <pc:docMk/>
            <pc:sldMk cId="1984305934" sldId="261"/>
            <ac:spMk id="18" creationId="{B95B9BA8-1D69-4796-85F5-B6D0BD52354B}"/>
          </ac:spMkLst>
        </pc:spChg>
        <pc:spChg chg="add">
          <ac:chgData name="Jenna Mehnert Baker" userId="6d676f5d7929c338" providerId="LiveId" clId="{AB29A800-65AD-4FCD-BF20-DD89D6EAFBC9}" dt="2024-01-20T23:19:01.859" v="72" actId="26606"/>
          <ac:spMkLst>
            <pc:docMk/>
            <pc:sldMk cId="1984305934" sldId="261"/>
            <ac:spMk id="23" creationId="{B95B9BA8-1D69-4796-85F5-B6D0BD52354B}"/>
          </ac:spMkLst>
        </pc:spChg>
        <pc:grpChg chg="add del">
          <ac:chgData name="Jenna Mehnert Baker" userId="6d676f5d7929c338" providerId="LiveId" clId="{AB29A800-65AD-4FCD-BF20-DD89D6EAFBC9}" dt="2024-01-20T23:19:01.859" v="72" actId="26606"/>
          <ac:grpSpMkLst>
            <pc:docMk/>
            <pc:sldMk cId="1984305934" sldId="261"/>
            <ac:grpSpMk id="11" creationId="{0EAC7AFE-68C0-41EB-A1C7-108E60D7C338}"/>
          </ac:grpSpMkLst>
        </pc:grpChg>
        <pc:grpChg chg="add">
          <ac:chgData name="Jenna Mehnert Baker" userId="6d676f5d7929c338" providerId="LiveId" clId="{AB29A800-65AD-4FCD-BF20-DD89D6EAFBC9}" dt="2024-01-20T23:19:01.859" v="72" actId="26606"/>
          <ac:grpSpMkLst>
            <pc:docMk/>
            <pc:sldMk cId="1984305934" sldId="261"/>
            <ac:grpSpMk id="20" creationId="{0EAC7AFE-68C0-41EB-A1C7-108E60D7C338}"/>
          </ac:grpSpMkLst>
        </pc:grpChg>
        <pc:picChg chg="add mod">
          <ac:chgData name="Jenna Mehnert Baker" userId="6d676f5d7929c338" providerId="LiveId" clId="{AB29A800-65AD-4FCD-BF20-DD89D6EAFBC9}" dt="2024-01-20T23:19:01.842" v="71" actId="26606"/>
          <ac:picMkLst>
            <pc:docMk/>
            <pc:sldMk cId="1984305934" sldId="261"/>
            <ac:picMk id="4" creationId="{BF01716B-6E61-F736-93F7-934D736153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9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3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8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3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4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2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8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5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99BF618-3B1A-4325-A5C3-7909B46A4D9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8E40E07-86D7-4CBC-A97A-9CF7403E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88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JZ2AMgizIs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HDpM5EQc_I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E725-F005-9985-B2DB-383FD82A9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686" y="1361246"/>
            <a:ext cx="4818290" cy="2671936"/>
          </a:xfrm>
        </p:spPr>
        <p:txBody>
          <a:bodyPr>
            <a:normAutofit/>
          </a:bodyPr>
          <a:lstStyle/>
          <a:p>
            <a:pPr algn="r"/>
            <a:r>
              <a:rPr lang="en-US" sz="4500" dirty="0"/>
              <a:t>Introduction to Crisis Assessment &amp; Intervention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B7E5C-08DE-EC53-FD29-A2B02587A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5776" y="4414180"/>
            <a:ext cx="4821199" cy="88453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Presenter Bill Baker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F6A6C2-E8B6-F92C-EABE-B1DB67E2BE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21" r="31877" b="-1"/>
          <a:stretch/>
        </p:blipFill>
        <p:spPr>
          <a:xfrm>
            <a:off x="827088" y="1498600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904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D6483-B93E-A989-DAE8-869DD140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60" y="5279511"/>
            <a:ext cx="9681882" cy="739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“Cops Retaliate on Veteran Using 5150”</a:t>
            </a:r>
          </a:p>
        </p:txBody>
      </p:sp>
      <p:pic>
        <p:nvPicPr>
          <p:cNvPr id="4" name="Online Media 3" title="COPS RETALIATE ON VETERAN USING 5150">
            <a:hlinkClick r:id="" action="ppaction://media"/>
            <a:extLst>
              <a:ext uri="{FF2B5EF4-FFF2-40B4-BE49-F238E27FC236}">
                <a16:creationId xmlns:a16="http://schemas.microsoft.com/office/drawing/2014/main" id="{F98F4775-95C5-7924-8893-84ACBFC05F3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7510" y="579473"/>
            <a:ext cx="7476979" cy="422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7F3D-62D0-F78D-70B4-7954E182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Birthday in Boston</a:t>
            </a:r>
          </a:p>
        </p:txBody>
      </p:sp>
      <p:pic>
        <p:nvPicPr>
          <p:cNvPr id="4" name="Online Media 3" title="Boston cops respond to 911 caller asking for “someone to wish him a happy birthday”">
            <a:hlinkClick r:id="" action="ppaction://media"/>
            <a:extLst>
              <a:ext uri="{FF2B5EF4-FFF2-40B4-BE49-F238E27FC236}">
                <a16:creationId xmlns:a16="http://schemas.microsoft.com/office/drawing/2014/main" id="{9D3D9637-CF7A-290A-9AFC-4C365145F8B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3138" y="1825625"/>
            <a:ext cx="77057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034B6D-FFA6-87FC-5430-C92B46944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/>
          <a:stretch/>
        </p:blipFill>
        <p:spPr>
          <a:xfrm>
            <a:off x="20" y="-910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DE547B-1973-F26E-AF59-E0F1847E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does a Mental Health Crisis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8975-7EAE-73D1-2F4B-C65054922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Crisis is different for every individual.</a:t>
            </a:r>
          </a:p>
          <a:p>
            <a:r>
              <a:rPr lang="en-US" dirty="0">
                <a:solidFill>
                  <a:srgbClr val="FFFFFF"/>
                </a:solidFill>
              </a:rPr>
              <a:t>Can be as apparent and obvious as experiencing delusions and hallucinations or as simple as a loss of hope.</a:t>
            </a:r>
          </a:p>
          <a:p>
            <a:r>
              <a:rPr lang="en-US" dirty="0">
                <a:solidFill>
                  <a:srgbClr val="FFFFFF"/>
                </a:solidFill>
              </a:rPr>
              <a:t>The underlying issue most common to crisis is loss of control.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Thoughts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Emotions</a:t>
            </a: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Am I the right person to help here?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do I remain controlled?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4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F950C-B8EB-0FCC-7A3E-0E158CF7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4046" y="479493"/>
            <a:ext cx="661975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Key Factors in Assessing MH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4DCBC-90D2-1682-8A30-84D9103EC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643" y="1984443"/>
            <a:ext cx="6527157" cy="419252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Show respect, build trust.</a:t>
            </a:r>
          </a:p>
          <a:p>
            <a:r>
              <a:rPr lang="en-US" sz="2400" dirty="0"/>
              <a:t>Does what you are seeing reflect what  is being said?</a:t>
            </a:r>
          </a:p>
          <a:p>
            <a:r>
              <a:rPr lang="en-US" sz="2400" dirty="0"/>
              <a:t>Have we been here before?</a:t>
            </a:r>
          </a:p>
          <a:p>
            <a:r>
              <a:rPr lang="en-US" sz="2400" dirty="0"/>
              <a:t>What does the respondent need?</a:t>
            </a:r>
          </a:p>
          <a:p>
            <a:r>
              <a:rPr lang="en-US" sz="2400" dirty="0"/>
              <a:t>How am I presenting myself?</a:t>
            </a:r>
          </a:p>
          <a:p>
            <a:r>
              <a:rPr lang="en-US" sz="2400" dirty="0"/>
              <a:t>Do I have a plan for what happens next?</a:t>
            </a:r>
          </a:p>
          <a:p>
            <a:r>
              <a:rPr lang="en-US" sz="2400" dirty="0"/>
              <a:t>“I don’t care what’s wrong with you, I want to know what happened to you”.</a:t>
            </a:r>
          </a:p>
          <a:p>
            <a:r>
              <a:rPr lang="en-US" sz="2400" dirty="0"/>
              <a:t>“Listen to understand, not to be understood”.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2A69FD-5518-AAB1-3B58-BBCA3C89D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956027"/>
            <a:ext cx="4216059" cy="277620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6011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5BE4-2C93-46CF-7BE3-4EEDCC944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 dirty="0"/>
              <a:t>Brain functions during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8CC9-8C64-478B-D5F1-39C9E3D86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5" y="3146399"/>
            <a:ext cx="4916949" cy="334699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Oxygen and logical thought are diminished.</a:t>
            </a: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Blood flow is re-directed.</a:t>
            </a: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Breathing becomes shallow.</a:t>
            </a:r>
          </a:p>
          <a:p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Work toward re-directing the thought process.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01716B-6E61-F736-93F7-934D736153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48"/>
          <a:stretch/>
        </p:blipFill>
        <p:spPr>
          <a:xfrm>
            <a:off x="827088" y="1498600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430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A6CA-6111-50B2-1F67-EC7CF796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/>
              <a:t>Teaming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F9D4-833D-3427-376F-B91E12A27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1974716"/>
            <a:ext cx="4646905" cy="4381633"/>
          </a:xfrm>
        </p:spPr>
        <p:txBody>
          <a:bodyPr anchor="ctr">
            <a:normAutofit/>
          </a:bodyPr>
          <a:lstStyle/>
          <a:p>
            <a:r>
              <a:rPr lang="en-US" dirty="0"/>
              <a:t>As you communicate, do so in a way that intimates that we are in this together.</a:t>
            </a:r>
          </a:p>
          <a:p>
            <a:r>
              <a:rPr lang="en-US" dirty="0"/>
              <a:t>Blend</a:t>
            </a:r>
          </a:p>
          <a:p>
            <a:r>
              <a:rPr lang="en-US" dirty="0"/>
              <a:t>Redirection</a:t>
            </a:r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FE33445B-1CC5-7B4E-E7CF-F8FC83AA5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17" r="18482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1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AB86-96E5-CB82-CE2A-7D905F32D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5867716" cy="1476154"/>
          </a:xfrm>
          <a:noFill/>
        </p:spPr>
        <p:txBody>
          <a:bodyPr anchor="b">
            <a:normAutofit/>
          </a:bodyPr>
          <a:lstStyle/>
          <a:p>
            <a:r>
              <a:rPr lang="en-US" sz="4800" dirty="0"/>
              <a:t>Most Critical CIT </a:t>
            </a:r>
            <a:r>
              <a:rPr lang="en-US" sz="4800" dirty="0">
                <a:solidFill>
                  <a:schemeClr val="bg1"/>
                </a:solidFill>
              </a:rPr>
              <a:t>Officer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5911-7310-C962-9FF7-5FB1702F3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338216"/>
            <a:ext cx="5867720" cy="3838191"/>
          </a:xfrm>
          <a:noFill/>
        </p:spPr>
        <p:txBody>
          <a:bodyPr anchor="t">
            <a:normAutofit/>
          </a:bodyPr>
          <a:lstStyle/>
          <a:p>
            <a:r>
              <a:rPr lang="en-US" sz="2400" dirty="0"/>
              <a:t>Develop Authentic Connection</a:t>
            </a:r>
          </a:p>
          <a:p>
            <a:r>
              <a:rPr lang="en-US" sz="2400" dirty="0"/>
              <a:t>Active Listening</a:t>
            </a:r>
          </a:p>
          <a:p>
            <a:r>
              <a:rPr lang="en-US" sz="2400" dirty="0"/>
              <a:t>Calm and Steady Speech</a:t>
            </a:r>
          </a:p>
          <a:p>
            <a:r>
              <a:rPr lang="en-US" sz="2400" dirty="0"/>
              <a:t>Managing YOUR Emotions</a:t>
            </a:r>
          </a:p>
          <a:p>
            <a:r>
              <a:rPr lang="en-US" sz="2400" dirty="0"/>
              <a:t>Solicit Individuals’ Reality and Emotions</a:t>
            </a:r>
          </a:p>
          <a:p>
            <a:r>
              <a:rPr lang="en-US" sz="2400" dirty="0"/>
              <a:t>Express Empathy- their reality is real to them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D19A02-C264-2BD9-A800-4147A31CE6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6828955" y="972049"/>
            <a:ext cx="4651794" cy="46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6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F197592BEC34DB33D7DFE2A940FB9" ma:contentTypeVersion="15" ma:contentTypeDescription="Create a new document." ma:contentTypeScope="" ma:versionID="2074b24aa0109d888b17bcedc8493acf">
  <xsd:schema xmlns:xsd="http://www.w3.org/2001/XMLSchema" xmlns:xs="http://www.w3.org/2001/XMLSchema" xmlns:p="http://schemas.microsoft.com/office/2006/metadata/properties" xmlns:ns2="02de8f77-85bc-4e42-a780-a143b2c5087a" xmlns:ns3="dfb88c67-d5b4-4610-8225-9c0573849f24" targetNamespace="http://schemas.microsoft.com/office/2006/metadata/properties" ma:root="true" ma:fieldsID="65b471145c1eb7e43249ab9cc03be8cf" ns2:_="" ns3:_="">
    <xsd:import namespace="02de8f77-85bc-4e42-a780-a143b2c5087a"/>
    <xsd:import namespace="dfb88c67-d5b4-4610-8225-9c0573849f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e8f77-85bc-4e42-a780-a143b2c508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7a3bb1e-422e-47b1-a1f4-ccfa860b479c}" ma:internalName="TaxCatchAll" ma:showField="CatchAllData" ma:web="02de8f77-85bc-4e42-a780-a143b2c508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88c67-d5b4-4610-8225-9c0573849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65b009e-6ca3-4080-a04c-1c49c4cd73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63F9F5-2D5A-49E3-B454-8F450A3EBEC1}"/>
</file>

<file path=customXml/itemProps2.xml><?xml version="1.0" encoding="utf-8"?>
<ds:datastoreItem xmlns:ds="http://schemas.openxmlformats.org/officeDocument/2006/customXml" ds:itemID="{FA1891BC-C415-43B4-8B1F-FDEC32BA871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243</Words>
  <Application>Microsoft Office PowerPoint</Application>
  <PresentationFormat>Widescreen</PresentationFormat>
  <Paragraphs>39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Introduction to Crisis Assessment &amp; Intervention</vt:lpstr>
      <vt:lpstr>“Cops Retaliate on Veteran Using 5150”</vt:lpstr>
      <vt:lpstr>Birthday in Boston</vt:lpstr>
      <vt:lpstr>What does a Mental Health Crisis look like?</vt:lpstr>
      <vt:lpstr>Key Factors in Assessing MH Calls</vt:lpstr>
      <vt:lpstr>Brain functions during crisis</vt:lpstr>
      <vt:lpstr>Teaming</vt:lpstr>
      <vt:lpstr>Most Critical CIT Officer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Crisis Assessment &amp; Intervention</dc:title>
  <dc:creator>Jenna Mehnert Baker</dc:creator>
  <cp:lastModifiedBy>Kristy Belschwinder</cp:lastModifiedBy>
  <cp:revision>3</cp:revision>
  <dcterms:created xsi:type="dcterms:W3CDTF">2024-01-20T19:22:06Z</dcterms:created>
  <dcterms:modified xsi:type="dcterms:W3CDTF">2024-05-10T13:29:45Z</dcterms:modified>
</cp:coreProperties>
</file>