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9" r:id="rId6"/>
    <p:sldId id="261" r:id="rId7"/>
    <p:sldId id="260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29A800-65AD-4FCD-BF20-DD89D6EAFBC9}" v="7" dt="2024-01-20T23:21:56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59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a Mehnert Baker" userId="6d676f5d7929c338" providerId="LiveId" clId="{AB29A800-65AD-4FCD-BF20-DD89D6EAFBC9}"/>
    <pc:docChg chg="undo custSel modSld">
      <pc:chgData name="Jenna Mehnert Baker" userId="6d676f5d7929c338" providerId="LiveId" clId="{AB29A800-65AD-4FCD-BF20-DD89D6EAFBC9}" dt="2024-01-20T23:22:28.620" v="86" actId="255"/>
      <pc:docMkLst>
        <pc:docMk/>
      </pc:docMkLst>
      <pc:sldChg chg="addSp modSp mod setBg">
        <pc:chgData name="Jenna Mehnert Baker" userId="6d676f5d7929c338" providerId="LiveId" clId="{AB29A800-65AD-4FCD-BF20-DD89D6EAFBC9}" dt="2024-01-20T23:13:14.528" v="58" actId="20577"/>
        <pc:sldMkLst>
          <pc:docMk/>
          <pc:sldMk cId="2209042454" sldId="256"/>
        </pc:sldMkLst>
        <pc:spChg chg="mod">
          <ac:chgData name="Jenna Mehnert Baker" userId="6d676f5d7929c338" providerId="LiveId" clId="{AB29A800-65AD-4FCD-BF20-DD89D6EAFBC9}" dt="2024-01-20T23:12:39.850" v="2" actId="26606"/>
          <ac:spMkLst>
            <pc:docMk/>
            <pc:sldMk cId="2209042454" sldId="256"/>
            <ac:spMk id="2" creationId="{250EE725-F005-9985-B2DB-383FD82A9FE6}"/>
          </ac:spMkLst>
        </pc:spChg>
        <pc:spChg chg="mod">
          <ac:chgData name="Jenna Mehnert Baker" userId="6d676f5d7929c338" providerId="LiveId" clId="{AB29A800-65AD-4FCD-BF20-DD89D6EAFBC9}" dt="2024-01-20T23:13:14.528" v="58" actId="20577"/>
          <ac:spMkLst>
            <pc:docMk/>
            <pc:sldMk cId="2209042454" sldId="256"/>
            <ac:spMk id="3" creationId="{265B7E5C-08DE-EC53-FD29-A2B02587A0A0}"/>
          </ac:spMkLst>
        </pc:spChg>
        <pc:spChg chg="add">
          <ac:chgData name="Jenna Mehnert Baker" userId="6d676f5d7929c338" providerId="LiveId" clId="{AB29A800-65AD-4FCD-BF20-DD89D6EAFBC9}" dt="2024-01-20T23:12:39.850" v="2" actId="26606"/>
          <ac:spMkLst>
            <pc:docMk/>
            <pc:sldMk cId="2209042454" sldId="256"/>
            <ac:spMk id="10" creationId="{5964CBE2-084A-47DF-A704-CF5F6217B569}"/>
          </ac:spMkLst>
        </pc:spChg>
        <pc:spChg chg="add">
          <ac:chgData name="Jenna Mehnert Baker" userId="6d676f5d7929c338" providerId="LiveId" clId="{AB29A800-65AD-4FCD-BF20-DD89D6EAFBC9}" dt="2024-01-20T23:12:39.850" v="2" actId="26606"/>
          <ac:spMkLst>
            <pc:docMk/>
            <pc:sldMk cId="2209042454" sldId="256"/>
            <ac:spMk id="12" creationId="{686A5CBB-E03B-4019-8BCD-78975D39E48C}"/>
          </ac:spMkLst>
        </pc:spChg>
        <pc:spChg chg="add">
          <ac:chgData name="Jenna Mehnert Baker" userId="6d676f5d7929c338" providerId="LiveId" clId="{AB29A800-65AD-4FCD-BF20-DD89D6EAFBC9}" dt="2024-01-20T23:12:39.850" v="2" actId="26606"/>
          <ac:spMkLst>
            <pc:docMk/>
            <pc:sldMk cId="2209042454" sldId="256"/>
            <ac:spMk id="14" creationId="{94993204-9792-4E61-A83C-73D4379E2B1C}"/>
          </ac:spMkLst>
        </pc:spChg>
        <pc:picChg chg="add">
          <ac:chgData name="Jenna Mehnert Baker" userId="6d676f5d7929c338" providerId="LiveId" clId="{AB29A800-65AD-4FCD-BF20-DD89D6EAFBC9}" dt="2024-01-20T23:11:48.437" v="0"/>
          <ac:picMkLst>
            <pc:docMk/>
            <pc:sldMk cId="2209042454" sldId="256"/>
            <ac:picMk id="4" creationId="{2C076D9F-CBC0-572B-781C-3073EE9DC05B}"/>
          </ac:picMkLst>
        </pc:picChg>
        <pc:picChg chg="add mod ord">
          <ac:chgData name="Jenna Mehnert Baker" userId="6d676f5d7929c338" providerId="LiveId" clId="{AB29A800-65AD-4FCD-BF20-DD89D6EAFBC9}" dt="2024-01-20T23:12:39.850" v="2" actId="26606"/>
          <ac:picMkLst>
            <pc:docMk/>
            <pc:sldMk cId="2209042454" sldId="256"/>
            <ac:picMk id="5" creationId="{02F6A6C2-E8B6-F92C-EABE-B1DB67E2BEDE}"/>
          </ac:picMkLst>
        </pc:picChg>
      </pc:sldChg>
      <pc:sldChg chg="addSp modSp mod setBg">
        <pc:chgData name="Jenna Mehnert Baker" userId="6d676f5d7929c338" providerId="LiveId" clId="{AB29A800-65AD-4FCD-BF20-DD89D6EAFBC9}" dt="2024-01-20T23:14:03.173" v="60" actId="26606"/>
        <pc:sldMkLst>
          <pc:docMk/>
          <pc:sldMk cId="697840011" sldId="257"/>
        </pc:sldMkLst>
        <pc:spChg chg="mod">
          <ac:chgData name="Jenna Mehnert Baker" userId="6d676f5d7929c338" providerId="LiveId" clId="{AB29A800-65AD-4FCD-BF20-DD89D6EAFBC9}" dt="2024-01-20T23:14:03.173" v="60" actId="26606"/>
          <ac:spMkLst>
            <pc:docMk/>
            <pc:sldMk cId="697840011" sldId="257"/>
            <ac:spMk id="2" creationId="{46DE547B-1973-F26E-AF59-E0F1847E11FB}"/>
          </ac:spMkLst>
        </pc:spChg>
        <pc:spChg chg="mod">
          <ac:chgData name="Jenna Mehnert Baker" userId="6d676f5d7929c338" providerId="LiveId" clId="{AB29A800-65AD-4FCD-BF20-DD89D6EAFBC9}" dt="2024-01-20T23:14:03.173" v="60" actId="26606"/>
          <ac:spMkLst>
            <pc:docMk/>
            <pc:sldMk cId="697840011" sldId="257"/>
            <ac:spMk id="3" creationId="{BF308975-7EAE-73D1-2F4B-C650549222B6}"/>
          </ac:spMkLst>
        </pc:spChg>
        <pc:spChg chg="add">
          <ac:chgData name="Jenna Mehnert Baker" userId="6d676f5d7929c338" providerId="LiveId" clId="{AB29A800-65AD-4FCD-BF20-DD89D6EAFBC9}" dt="2024-01-20T23:14:03.173" v="60" actId="26606"/>
          <ac:spMkLst>
            <pc:docMk/>
            <pc:sldMk cId="697840011" sldId="257"/>
            <ac:spMk id="9" creationId="{362810D9-2C5A-477D-949C-C191895477F3}"/>
          </ac:spMkLst>
        </pc:spChg>
        <pc:spChg chg="add">
          <ac:chgData name="Jenna Mehnert Baker" userId="6d676f5d7929c338" providerId="LiveId" clId="{AB29A800-65AD-4FCD-BF20-DD89D6EAFBC9}" dt="2024-01-20T23:14:03.173" v="60" actId="26606"/>
          <ac:spMkLst>
            <pc:docMk/>
            <pc:sldMk cId="697840011" sldId="257"/>
            <ac:spMk id="11" creationId="{081E4A58-353D-44AE-B2FC-2A74E2E400F7}"/>
          </ac:spMkLst>
        </pc:spChg>
        <pc:picChg chg="add mod ord">
          <ac:chgData name="Jenna Mehnert Baker" userId="6d676f5d7929c338" providerId="LiveId" clId="{AB29A800-65AD-4FCD-BF20-DD89D6EAFBC9}" dt="2024-01-20T23:14:03.173" v="60" actId="26606"/>
          <ac:picMkLst>
            <pc:docMk/>
            <pc:sldMk cId="697840011" sldId="257"/>
            <ac:picMk id="4" creationId="{13034B6D-FFA6-87FC-5430-C92B469445FE}"/>
          </ac:picMkLst>
        </pc:picChg>
      </pc:sldChg>
      <pc:sldChg chg="addSp modSp mod setBg">
        <pc:chgData name="Jenna Mehnert Baker" userId="6d676f5d7929c338" providerId="LiveId" clId="{AB29A800-65AD-4FCD-BF20-DD89D6EAFBC9}" dt="2024-01-20T23:22:28.620" v="86" actId="255"/>
        <pc:sldMkLst>
          <pc:docMk/>
          <pc:sldMk cId="1499662736" sldId="258"/>
        </pc:sldMkLst>
        <pc:spChg chg="mod">
          <ac:chgData name="Jenna Mehnert Baker" userId="6d676f5d7929c338" providerId="LiveId" clId="{AB29A800-65AD-4FCD-BF20-DD89D6EAFBC9}" dt="2024-01-20T23:22:07.294" v="84" actId="14100"/>
          <ac:spMkLst>
            <pc:docMk/>
            <pc:sldMk cId="1499662736" sldId="258"/>
            <ac:spMk id="2" creationId="{845AAB86-96E5-CB82-CE2A-7D905F32DBC6}"/>
          </ac:spMkLst>
        </pc:spChg>
        <pc:spChg chg="mod ord">
          <ac:chgData name="Jenna Mehnert Baker" userId="6d676f5d7929c338" providerId="LiveId" clId="{AB29A800-65AD-4FCD-BF20-DD89D6EAFBC9}" dt="2024-01-20T23:22:28.620" v="86" actId="255"/>
          <ac:spMkLst>
            <pc:docMk/>
            <pc:sldMk cId="1499662736" sldId="258"/>
            <ac:spMk id="3" creationId="{40765911-7310-C962-9FF7-5FB1702F38BC}"/>
          </ac:spMkLst>
        </pc:spChg>
        <pc:spChg chg="add">
          <ac:chgData name="Jenna Mehnert Baker" userId="6d676f5d7929c338" providerId="LiveId" clId="{AB29A800-65AD-4FCD-BF20-DD89D6EAFBC9}" dt="2024-01-20T23:22:00.761" v="83" actId="26606"/>
          <ac:spMkLst>
            <pc:docMk/>
            <pc:sldMk cId="1499662736" sldId="258"/>
            <ac:spMk id="9" creationId="{7A976E23-29EC-4E20-9EF6-B7CC4A8210C3}"/>
          </ac:spMkLst>
        </pc:spChg>
        <pc:spChg chg="add">
          <ac:chgData name="Jenna Mehnert Baker" userId="6d676f5d7929c338" providerId="LiveId" clId="{AB29A800-65AD-4FCD-BF20-DD89D6EAFBC9}" dt="2024-01-20T23:22:00.761" v="83" actId="26606"/>
          <ac:spMkLst>
            <pc:docMk/>
            <pc:sldMk cId="1499662736" sldId="258"/>
            <ac:spMk id="11" creationId="{DF5FCEC6-E657-46F1-925F-13ED192124CE}"/>
          </ac:spMkLst>
        </pc:spChg>
        <pc:spChg chg="add">
          <ac:chgData name="Jenna Mehnert Baker" userId="6d676f5d7929c338" providerId="LiveId" clId="{AB29A800-65AD-4FCD-BF20-DD89D6EAFBC9}" dt="2024-01-20T23:22:00.761" v="83" actId="26606"/>
          <ac:spMkLst>
            <pc:docMk/>
            <pc:sldMk cId="1499662736" sldId="258"/>
            <ac:spMk id="21" creationId="{FF0BDB76-BCEC-498E-BA26-C763CD9FA3E7}"/>
          </ac:spMkLst>
        </pc:spChg>
        <pc:spChg chg="add">
          <ac:chgData name="Jenna Mehnert Baker" userId="6d676f5d7929c338" providerId="LiveId" clId="{AB29A800-65AD-4FCD-BF20-DD89D6EAFBC9}" dt="2024-01-20T23:22:00.761" v="83" actId="26606"/>
          <ac:spMkLst>
            <pc:docMk/>
            <pc:sldMk cId="1499662736" sldId="258"/>
            <ac:spMk id="29" creationId="{1452CEF2-C9EC-4C15-99E4-C781AB08AB91}"/>
          </ac:spMkLst>
        </pc:spChg>
        <pc:grpChg chg="add">
          <ac:chgData name="Jenna Mehnert Baker" userId="6d676f5d7929c338" providerId="LiveId" clId="{AB29A800-65AD-4FCD-BF20-DD89D6EAFBC9}" dt="2024-01-20T23:22:00.761" v="83" actId="26606"/>
          <ac:grpSpMkLst>
            <pc:docMk/>
            <pc:sldMk cId="1499662736" sldId="258"/>
            <ac:grpSpMk id="13" creationId="{2EEEBBCF-2738-42F5-ABD6-9881760263A7}"/>
          </ac:grpSpMkLst>
        </pc:grpChg>
        <pc:grpChg chg="add">
          <ac:chgData name="Jenna Mehnert Baker" userId="6d676f5d7929c338" providerId="LiveId" clId="{AB29A800-65AD-4FCD-BF20-DD89D6EAFBC9}" dt="2024-01-20T23:22:00.761" v="83" actId="26606"/>
          <ac:grpSpMkLst>
            <pc:docMk/>
            <pc:sldMk cId="1499662736" sldId="258"/>
            <ac:grpSpMk id="23" creationId="{DD8DF5DF-A251-4BC2-8965-4EDDD01FC56E}"/>
          </ac:grpSpMkLst>
        </pc:grpChg>
        <pc:grpChg chg="add">
          <ac:chgData name="Jenna Mehnert Baker" userId="6d676f5d7929c338" providerId="LiveId" clId="{AB29A800-65AD-4FCD-BF20-DD89D6EAFBC9}" dt="2024-01-20T23:22:00.761" v="83" actId="26606"/>
          <ac:grpSpMkLst>
            <pc:docMk/>
            <pc:sldMk cId="1499662736" sldId="258"/>
            <ac:grpSpMk id="31" creationId="{600459E6-26A3-4EAC-A34C-D0792D88CC26}"/>
          </ac:grpSpMkLst>
        </pc:grpChg>
        <pc:grpChg chg="add">
          <ac:chgData name="Jenna Mehnert Baker" userId="6d676f5d7929c338" providerId="LiveId" clId="{AB29A800-65AD-4FCD-BF20-DD89D6EAFBC9}" dt="2024-01-20T23:22:00.761" v="83" actId="26606"/>
          <ac:grpSpMkLst>
            <pc:docMk/>
            <pc:sldMk cId="1499662736" sldId="258"/>
            <ac:grpSpMk id="37" creationId="{298B576C-FDA2-46DE-8408-3A76DCF50655}"/>
          </ac:grpSpMkLst>
        </pc:grpChg>
        <pc:picChg chg="add mod">
          <ac:chgData name="Jenna Mehnert Baker" userId="6d676f5d7929c338" providerId="LiveId" clId="{AB29A800-65AD-4FCD-BF20-DD89D6EAFBC9}" dt="2024-01-20T23:22:00.761" v="83" actId="26606"/>
          <ac:picMkLst>
            <pc:docMk/>
            <pc:sldMk cId="1499662736" sldId="258"/>
            <ac:picMk id="4" creationId="{A7D19A02-C264-2BD9-A800-4147A31CE656}"/>
          </ac:picMkLst>
        </pc:picChg>
      </pc:sldChg>
      <pc:sldChg chg="addSp modSp mod setBg">
        <pc:chgData name="Jenna Mehnert Baker" userId="6d676f5d7929c338" providerId="LiveId" clId="{AB29A800-65AD-4FCD-BF20-DD89D6EAFBC9}" dt="2024-01-20T23:20:17.600" v="81" actId="27636"/>
        <pc:sldMkLst>
          <pc:docMk/>
          <pc:sldMk cId="2260119214" sldId="259"/>
        </pc:sldMkLst>
        <pc:spChg chg="mod">
          <ac:chgData name="Jenna Mehnert Baker" userId="6d676f5d7929c338" providerId="LiveId" clId="{AB29A800-65AD-4FCD-BF20-DD89D6EAFBC9}" dt="2024-01-20T23:15:52.856" v="66" actId="122"/>
          <ac:spMkLst>
            <pc:docMk/>
            <pc:sldMk cId="2260119214" sldId="259"/>
            <ac:spMk id="2" creationId="{A40F950C-B8EB-0FCC-7A3E-0E158CF76C97}"/>
          </ac:spMkLst>
        </pc:spChg>
        <pc:spChg chg="mod ord">
          <ac:chgData name="Jenna Mehnert Baker" userId="6d676f5d7929c338" providerId="LiveId" clId="{AB29A800-65AD-4FCD-BF20-DD89D6EAFBC9}" dt="2024-01-20T23:20:17.600" v="81" actId="27636"/>
          <ac:spMkLst>
            <pc:docMk/>
            <pc:sldMk cId="2260119214" sldId="259"/>
            <ac:spMk id="3" creationId="{9BB4DCBC-90D2-1682-8A30-84D9103ECBF3}"/>
          </ac:spMkLst>
        </pc:spChg>
        <pc:spChg chg="add">
          <ac:chgData name="Jenna Mehnert Baker" userId="6d676f5d7929c338" providerId="LiveId" clId="{AB29A800-65AD-4FCD-BF20-DD89D6EAFBC9}" dt="2024-01-20T23:15:23.584" v="62" actId="26606"/>
          <ac:spMkLst>
            <pc:docMk/>
            <pc:sldMk cId="2260119214" sldId="259"/>
            <ac:spMk id="9" creationId="{2EB492CD-616E-47F8-933B-5E2D952A0593}"/>
          </ac:spMkLst>
        </pc:spChg>
        <pc:spChg chg="add">
          <ac:chgData name="Jenna Mehnert Baker" userId="6d676f5d7929c338" providerId="LiveId" clId="{AB29A800-65AD-4FCD-BF20-DD89D6EAFBC9}" dt="2024-01-20T23:15:23.584" v="62" actId="26606"/>
          <ac:spMkLst>
            <pc:docMk/>
            <pc:sldMk cId="2260119214" sldId="259"/>
            <ac:spMk id="11" creationId="{59383CF9-23B5-4335-9B21-1791C4CF1C75}"/>
          </ac:spMkLst>
        </pc:spChg>
        <pc:spChg chg="add">
          <ac:chgData name="Jenna Mehnert Baker" userId="6d676f5d7929c338" providerId="LiveId" clId="{AB29A800-65AD-4FCD-BF20-DD89D6EAFBC9}" dt="2024-01-20T23:15:23.584" v="62" actId="26606"/>
          <ac:spMkLst>
            <pc:docMk/>
            <pc:sldMk cId="2260119214" sldId="259"/>
            <ac:spMk id="13" creationId="{0007FE00-9498-4706-B255-6437B0252C02}"/>
          </ac:spMkLst>
        </pc:spChg>
        <pc:picChg chg="add mod">
          <ac:chgData name="Jenna Mehnert Baker" userId="6d676f5d7929c338" providerId="LiveId" clId="{AB29A800-65AD-4FCD-BF20-DD89D6EAFBC9}" dt="2024-01-20T23:15:34.883" v="63" actId="14100"/>
          <ac:picMkLst>
            <pc:docMk/>
            <pc:sldMk cId="2260119214" sldId="259"/>
            <ac:picMk id="4" creationId="{462A69FD-5518-AAB1-3B58-BBCA3C89DCF5}"/>
          </ac:picMkLst>
        </pc:picChg>
      </pc:sldChg>
      <pc:sldChg chg="addSp modSp mod setBg">
        <pc:chgData name="Jenna Mehnert Baker" userId="6d676f5d7929c338" providerId="LiveId" clId="{AB29A800-65AD-4FCD-BF20-DD89D6EAFBC9}" dt="2024-01-20T23:19:57.489" v="78" actId="255"/>
        <pc:sldMkLst>
          <pc:docMk/>
          <pc:sldMk cId="4173517741" sldId="260"/>
        </pc:sldMkLst>
        <pc:spChg chg="mod">
          <ac:chgData name="Jenna Mehnert Baker" userId="6d676f5d7929c338" providerId="LiveId" clId="{AB29A800-65AD-4FCD-BF20-DD89D6EAFBC9}" dt="2024-01-20T23:19:43.147" v="75" actId="26606"/>
          <ac:spMkLst>
            <pc:docMk/>
            <pc:sldMk cId="4173517741" sldId="260"/>
            <ac:spMk id="2" creationId="{44B5A6CA-6111-50B2-1F67-EC7CF79659DB}"/>
          </ac:spMkLst>
        </pc:spChg>
        <pc:spChg chg="mod">
          <ac:chgData name="Jenna Mehnert Baker" userId="6d676f5d7929c338" providerId="LiveId" clId="{AB29A800-65AD-4FCD-BF20-DD89D6EAFBC9}" dt="2024-01-20T23:19:57.489" v="78" actId="255"/>
          <ac:spMkLst>
            <pc:docMk/>
            <pc:sldMk cId="4173517741" sldId="260"/>
            <ac:spMk id="3" creationId="{2110F9D4-833D-3427-376F-B91E12A274DB}"/>
          </ac:spMkLst>
        </pc:spChg>
        <pc:spChg chg="add">
          <ac:chgData name="Jenna Mehnert Baker" userId="6d676f5d7929c338" providerId="LiveId" clId="{AB29A800-65AD-4FCD-BF20-DD89D6EAFBC9}" dt="2024-01-20T23:19:43.147" v="75" actId="26606"/>
          <ac:spMkLst>
            <pc:docMk/>
            <pc:sldMk cId="4173517741" sldId="260"/>
            <ac:spMk id="9" creationId="{C0763A76-9F1C-4FC5-82B7-DD475DA461B2}"/>
          </ac:spMkLst>
        </pc:spChg>
        <pc:spChg chg="add">
          <ac:chgData name="Jenna Mehnert Baker" userId="6d676f5d7929c338" providerId="LiveId" clId="{AB29A800-65AD-4FCD-BF20-DD89D6EAFBC9}" dt="2024-01-20T23:19:43.147" v="75" actId="26606"/>
          <ac:spMkLst>
            <pc:docMk/>
            <pc:sldMk cId="4173517741" sldId="260"/>
            <ac:spMk id="11" creationId="{E81BF4F6-F2CF-4984-9D14-D6966D92F99F}"/>
          </ac:spMkLst>
        </pc:spChg>
        <pc:picChg chg="add">
          <ac:chgData name="Jenna Mehnert Baker" userId="6d676f5d7929c338" providerId="LiveId" clId="{AB29A800-65AD-4FCD-BF20-DD89D6EAFBC9}" dt="2024-01-20T23:19:43.147" v="75" actId="26606"/>
          <ac:picMkLst>
            <pc:docMk/>
            <pc:sldMk cId="4173517741" sldId="260"/>
            <ac:picMk id="5" creationId="{FE33445B-1CC5-7B4E-E7CF-F8FC83AA5433}"/>
          </ac:picMkLst>
        </pc:picChg>
      </pc:sldChg>
      <pc:sldChg chg="addSp delSp modSp mod setBg">
        <pc:chgData name="Jenna Mehnert Baker" userId="6d676f5d7929c338" providerId="LiveId" clId="{AB29A800-65AD-4FCD-BF20-DD89D6EAFBC9}" dt="2024-01-20T23:20:07.171" v="79" actId="255"/>
        <pc:sldMkLst>
          <pc:docMk/>
          <pc:sldMk cId="1984305934" sldId="261"/>
        </pc:sldMkLst>
        <pc:spChg chg="mod">
          <ac:chgData name="Jenna Mehnert Baker" userId="6d676f5d7929c338" providerId="LiveId" clId="{AB29A800-65AD-4FCD-BF20-DD89D6EAFBC9}" dt="2024-01-20T23:19:01.859" v="72" actId="26606"/>
          <ac:spMkLst>
            <pc:docMk/>
            <pc:sldMk cId="1984305934" sldId="261"/>
            <ac:spMk id="2" creationId="{9CD55BE4-2C93-46CF-7BE3-4EEDCC9441D8}"/>
          </ac:spMkLst>
        </pc:spChg>
        <pc:spChg chg="mod ord">
          <ac:chgData name="Jenna Mehnert Baker" userId="6d676f5d7929c338" providerId="LiveId" clId="{AB29A800-65AD-4FCD-BF20-DD89D6EAFBC9}" dt="2024-01-20T23:20:07.171" v="79" actId="255"/>
          <ac:spMkLst>
            <pc:docMk/>
            <pc:sldMk cId="1984305934" sldId="261"/>
            <ac:spMk id="3" creationId="{0B438CC9-8C64-478B-D5F1-39C9E3D862DC}"/>
          </ac:spMkLst>
        </pc:spChg>
        <pc:spChg chg="add del">
          <ac:chgData name="Jenna Mehnert Baker" userId="6d676f5d7929c338" providerId="LiveId" clId="{AB29A800-65AD-4FCD-BF20-DD89D6EAFBC9}" dt="2024-01-20T23:19:01.859" v="72" actId="26606"/>
          <ac:spMkLst>
            <pc:docMk/>
            <pc:sldMk cId="1984305934" sldId="261"/>
            <ac:spMk id="9" creationId="{B95B9BA8-1D69-4796-85F5-B6D0BD52354B}"/>
          </ac:spMkLst>
        </pc:spChg>
        <pc:spChg chg="add del">
          <ac:chgData name="Jenna Mehnert Baker" userId="6d676f5d7929c338" providerId="LiveId" clId="{AB29A800-65AD-4FCD-BF20-DD89D6EAFBC9}" dt="2024-01-20T23:19:01.842" v="71" actId="26606"/>
          <ac:spMkLst>
            <pc:docMk/>
            <pc:sldMk cId="1984305934" sldId="261"/>
            <ac:spMk id="18" creationId="{B95B9BA8-1D69-4796-85F5-B6D0BD52354B}"/>
          </ac:spMkLst>
        </pc:spChg>
        <pc:spChg chg="add">
          <ac:chgData name="Jenna Mehnert Baker" userId="6d676f5d7929c338" providerId="LiveId" clId="{AB29A800-65AD-4FCD-BF20-DD89D6EAFBC9}" dt="2024-01-20T23:19:01.859" v="72" actId="26606"/>
          <ac:spMkLst>
            <pc:docMk/>
            <pc:sldMk cId="1984305934" sldId="261"/>
            <ac:spMk id="23" creationId="{B95B9BA8-1D69-4796-85F5-B6D0BD52354B}"/>
          </ac:spMkLst>
        </pc:spChg>
        <pc:grpChg chg="add del">
          <ac:chgData name="Jenna Mehnert Baker" userId="6d676f5d7929c338" providerId="LiveId" clId="{AB29A800-65AD-4FCD-BF20-DD89D6EAFBC9}" dt="2024-01-20T23:19:01.859" v="72" actId="26606"/>
          <ac:grpSpMkLst>
            <pc:docMk/>
            <pc:sldMk cId="1984305934" sldId="261"/>
            <ac:grpSpMk id="11" creationId="{0EAC7AFE-68C0-41EB-A1C7-108E60D7C338}"/>
          </ac:grpSpMkLst>
        </pc:grpChg>
        <pc:grpChg chg="add">
          <ac:chgData name="Jenna Mehnert Baker" userId="6d676f5d7929c338" providerId="LiveId" clId="{AB29A800-65AD-4FCD-BF20-DD89D6EAFBC9}" dt="2024-01-20T23:19:01.859" v="72" actId="26606"/>
          <ac:grpSpMkLst>
            <pc:docMk/>
            <pc:sldMk cId="1984305934" sldId="261"/>
            <ac:grpSpMk id="20" creationId="{0EAC7AFE-68C0-41EB-A1C7-108E60D7C338}"/>
          </ac:grpSpMkLst>
        </pc:grpChg>
        <pc:picChg chg="add mod">
          <ac:chgData name="Jenna Mehnert Baker" userId="6d676f5d7929c338" providerId="LiveId" clId="{AB29A800-65AD-4FCD-BF20-DD89D6EAFBC9}" dt="2024-01-20T23:19:01.842" v="71" actId="26606"/>
          <ac:picMkLst>
            <pc:docMk/>
            <pc:sldMk cId="1984305934" sldId="261"/>
            <ac:picMk id="4" creationId="{BF01716B-6E61-F736-93F7-934D7361539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F618-3B1A-4325-A5C3-7909B46A4D95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0E07-86D7-4CBC-A97A-9CF7403E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3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F618-3B1A-4325-A5C3-7909B46A4D95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0E07-86D7-4CBC-A97A-9CF7403E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9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F618-3B1A-4325-A5C3-7909B46A4D95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0E07-86D7-4CBC-A97A-9CF7403E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3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F618-3B1A-4325-A5C3-7909B46A4D95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0E07-86D7-4CBC-A97A-9CF7403E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8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F618-3B1A-4325-A5C3-7909B46A4D95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0E07-86D7-4CBC-A97A-9CF7403E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3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F618-3B1A-4325-A5C3-7909B46A4D95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0E07-86D7-4CBC-A97A-9CF7403E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4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F618-3B1A-4325-A5C3-7909B46A4D95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0E07-86D7-4CBC-A97A-9CF7403E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26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F618-3B1A-4325-A5C3-7909B46A4D95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0E07-86D7-4CBC-A97A-9CF7403E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88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F618-3B1A-4325-A5C3-7909B46A4D95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0E07-86D7-4CBC-A97A-9CF7403E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F618-3B1A-4325-A5C3-7909B46A4D95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0E07-86D7-4CBC-A97A-9CF7403E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7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F618-3B1A-4325-A5C3-7909B46A4D95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0E07-86D7-4CBC-A97A-9CF7403E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5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99BF618-3B1A-4325-A5C3-7909B46A4D95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88E40E07-86D7-4CBC-A97A-9CF7403E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882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JZ2AMgizIs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HDpM5EQc_I?feature=oemb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EE725-F005-9985-B2DB-383FD82A9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8686" y="1361246"/>
            <a:ext cx="4818290" cy="2671936"/>
          </a:xfrm>
        </p:spPr>
        <p:txBody>
          <a:bodyPr>
            <a:normAutofit/>
          </a:bodyPr>
          <a:lstStyle/>
          <a:p>
            <a:pPr algn="r"/>
            <a:r>
              <a:rPr lang="en-US" sz="4500" dirty="0"/>
              <a:t>Introduction to Crisis Assessment &amp; Intervention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5B7E5C-08DE-EC53-FD29-A2B02587A0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5776" y="4414180"/>
            <a:ext cx="4821199" cy="884538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Presenter Bill Baker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F6A6C2-E8B6-F92C-EABE-B1DB67E2BE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21" r="31877" b="-1"/>
          <a:stretch/>
        </p:blipFill>
        <p:spPr>
          <a:xfrm>
            <a:off x="827088" y="1498600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0904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FCA2118-59A2-4310-A4B2-F2CBA821E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40492"/>
            <a:ext cx="12192000" cy="1924333"/>
          </a:xfrm>
          <a:custGeom>
            <a:avLst/>
            <a:gdLst>
              <a:gd name="connsiteX0" fmla="*/ 6189199 w 12192000"/>
              <a:gd name="connsiteY0" fmla="*/ 588 h 1924333"/>
              <a:gd name="connsiteX1" fmla="*/ 6207079 w 12192000"/>
              <a:gd name="connsiteY1" fmla="*/ 2850 h 1924333"/>
              <a:gd name="connsiteX2" fmla="*/ 6285610 w 12192000"/>
              <a:gd name="connsiteY2" fmla="*/ 18131 h 1924333"/>
              <a:gd name="connsiteX3" fmla="*/ 6378008 w 12192000"/>
              <a:gd name="connsiteY3" fmla="*/ 24625 h 1924333"/>
              <a:gd name="connsiteX4" fmla="*/ 6466340 w 12192000"/>
              <a:gd name="connsiteY4" fmla="*/ 21366 h 1924333"/>
              <a:gd name="connsiteX5" fmla="*/ 6553334 w 12192000"/>
              <a:gd name="connsiteY5" fmla="*/ 35307 h 1924333"/>
              <a:gd name="connsiteX6" fmla="*/ 6626068 w 12192000"/>
              <a:gd name="connsiteY6" fmla="*/ 58045 h 1924333"/>
              <a:gd name="connsiteX7" fmla="*/ 6692303 w 12192000"/>
              <a:gd name="connsiteY7" fmla="*/ 91487 h 1924333"/>
              <a:gd name="connsiteX8" fmla="*/ 6733670 w 12192000"/>
              <a:gd name="connsiteY8" fmla="*/ 118130 h 1924333"/>
              <a:gd name="connsiteX9" fmla="*/ 6798016 w 12192000"/>
              <a:gd name="connsiteY9" fmla="*/ 112271 h 1924333"/>
              <a:gd name="connsiteX10" fmla="*/ 6801081 w 12192000"/>
              <a:gd name="connsiteY10" fmla="*/ 114963 h 1924333"/>
              <a:gd name="connsiteX11" fmla="*/ 6819351 w 12192000"/>
              <a:gd name="connsiteY11" fmla="*/ 128825 h 1924333"/>
              <a:gd name="connsiteX12" fmla="*/ 6852732 w 12192000"/>
              <a:gd name="connsiteY12" fmla="*/ 123321 h 1924333"/>
              <a:gd name="connsiteX13" fmla="*/ 6865247 w 12192000"/>
              <a:gd name="connsiteY13" fmla="*/ 128836 h 1924333"/>
              <a:gd name="connsiteX14" fmla="*/ 6905517 w 12192000"/>
              <a:gd name="connsiteY14" fmla="*/ 129265 h 1924333"/>
              <a:gd name="connsiteX15" fmla="*/ 6950286 w 12192000"/>
              <a:gd name="connsiteY15" fmla="*/ 150104 h 1924333"/>
              <a:gd name="connsiteX16" fmla="*/ 7003442 w 12192000"/>
              <a:gd name="connsiteY16" fmla="*/ 136136 h 1924333"/>
              <a:gd name="connsiteX17" fmla="*/ 7160047 w 12192000"/>
              <a:gd name="connsiteY17" fmla="*/ 166721 h 1924333"/>
              <a:gd name="connsiteX18" fmla="*/ 7325604 w 12192000"/>
              <a:gd name="connsiteY18" fmla="*/ 215867 h 1924333"/>
              <a:gd name="connsiteX19" fmla="*/ 7540522 w 12192000"/>
              <a:gd name="connsiteY19" fmla="*/ 239374 h 1924333"/>
              <a:gd name="connsiteX20" fmla="*/ 7612071 w 12192000"/>
              <a:gd name="connsiteY20" fmla="*/ 229553 h 1924333"/>
              <a:gd name="connsiteX21" fmla="*/ 7651995 w 12192000"/>
              <a:gd name="connsiteY21" fmla="*/ 244567 h 1924333"/>
              <a:gd name="connsiteX22" fmla="*/ 7725761 w 12192000"/>
              <a:gd name="connsiteY22" fmla="*/ 258638 h 1924333"/>
              <a:gd name="connsiteX23" fmla="*/ 7823038 w 12192000"/>
              <a:gd name="connsiteY23" fmla="*/ 287078 h 1924333"/>
              <a:gd name="connsiteX24" fmla="*/ 7866405 w 12192000"/>
              <a:gd name="connsiteY24" fmla="*/ 287288 h 1924333"/>
              <a:gd name="connsiteX25" fmla="*/ 7875021 w 12192000"/>
              <a:gd name="connsiteY25" fmla="*/ 288224 h 1924333"/>
              <a:gd name="connsiteX26" fmla="*/ 7875146 w 12192000"/>
              <a:gd name="connsiteY26" fmla="*/ 288614 h 1924333"/>
              <a:gd name="connsiteX27" fmla="*/ 7907443 w 12192000"/>
              <a:gd name="connsiteY27" fmla="*/ 291752 h 1924333"/>
              <a:gd name="connsiteX28" fmla="*/ 7912892 w 12192000"/>
              <a:gd name="connsiteY28" fmla="*/ 294833 h 1924333"/>
              <a:gd name="connsiteX29" fmla="*/ 7946345 w 12192000"/>
              <a:gd name="connsiteY29" fmla="*/ 319359 h 1924333"/>
              <a:gd name="connsiteX30" fmla="*/ 8021238 w 12192000"/>
              <a:gd name="connsiteY30" fmla="*/ 315159 h 1924333"/>
              <a:gd name="connsiteX31" fmla="*/ 8094697 w 12192000"/>
              <a:gd name="connsiteY31" fmla="*/ 351819 h 1924333"/>
              <a:gd name="connsiteX32" fmla="*/ 8155208 w 12192000"/>
              <a:gd name="connsiteY32" fmla="*/ 371168 h 1924333"/>
              <a:gd name="connsiteX33" fmla="*/ 8248472 w 12192000"/>
              <a:gd name="connsiteY33" fmla="*/ 400489 h 1924333"/>
              <a:gd name="connsiteX34" fmla="*/ 8300068 w 12192000"/>
              <a:gd name="connsiteY34" fmla="*/ 405531 h 1924333"/>
              <a:gd name="connsiteX35" fmla="*/ 8356293 w 12192000"/>
              <a:gd name="connsiteY35" fmla="*/ 403328 h 1924333"/>
              <a:gd name="connsiteX36" fmla="*/ 8475838 w 12192000"/>
              <a:gd name="connsiteY36" fmla="*/ 435524 h 1924333"/>
              <a:gd name="connsiteX37" fmla="*/ 8575216 w 12192000"/>
              <a:gd name="connsiteY37" fmla="*/ 450198 h 1924333"/>
              <a:gd name="connsiteX38" fmla="*/ 8588650 w 12192000"/>
              <a:gd name="connsiteY38" fmla="*/ 447070 h 1924333"/>
              <a:gd name="connsiteX39" fmla="*/ 8612184 w 12192000"/>
              <a:gd name="connsiteY39" fmla="*/ 439577 h 1924333"/>
              <a:gd name="connsiteX40" fmla="*/ 8630713 w 12192000"/>
              <a:gd name="connsiteY40" fmla="*/ 433015 h 1924333"/>
              <a:gd name="connsiteX41" fmla="*/ 8704240 w 12192000"/>
              <a:gd name="connsiteY41" fmla="*/ 422865 h 1924333"/>
              <a:gd name="connsiteX42" fmla="*/ 8829513 w 12192000"/>
              <a:gd name="connsiteY42" fmla="*/ 429389 h 1924333"/>
              <a:gd name="connsiteX43" fmla="*/ 9083651 w 12192000"/>
              <a:gd name="connsiteY43" fmla="*/ 390744 h 1924333"/>
              <a:gd name="connsiteX44" fmla="*/ 9371402 w 12192000"/>
              <a:gd name="connsiteY44" fmla="*/ 371809 h 1924333"/>
              <a:gd name="connsiteX45" fmla="*/ 9429586 w 12192000"/>
              <a:gd name="connsiteY45" fmla="*/ 369213 h 1924333"/>
              <a:gd name="connsiteX46" fmla="*/ 9489757 w 12192000"/>
              <a:gd name="connsiteY46" fmla="*/ 377814 h 1924333"/>
              <a:gd name="connsiteX47" fmla="*/ 9516954 w 12192000"/>
              <a:gd name="connsiteY47" fmla="*/ 376991 h 1924333"/>
              <a:gd name="connsiteX48" fmla="*/ 9645588 w 12192000"/>
              <a:gd name="connsiteY48" fmla="*/ 363590 h 1924333"/>
              <a:gd name="connsiteX49" fmla="*/ 9722896 w 12192000"/>
              <a:gd name="connsiteY49" fmla="*/ 360983 h 1924333"/>
              <a:gd name="connsiteX50" fmla="*/ 9752803 w 12192000"/>
              <a:gd name="connsiteY50" fmla="*/ 368492 h 1924333"/>
              <a:gd name="connsiteX51" fmla="*/ 9890305 w 12192000"/>
              <a:gd name="connsiteY51" fmla="*/ 380736 h 1924333"/>
              <a:gd name="connsiteX52" fmla="*/ 9939767 w 12192000"/>
              <a:gd name="connsiteY52" fmla="*/ 377776 h 1924333"/>
              <a:gd name="connsiteX53" fmla="*/ 9944355 w 12192000"/>
              <a:gd name="connsiteY53" fmla="*/ 377352 h 1924333"/>
              <a:gd name="connsiteX54" fmla="*/ 9953719 w 12192000"/>
              <a:gd name="connsiteY54" fmla="*/ 375642 h 1924333"/>
              <a:gd name="connsiteX55" fmla="*/ 9955809 w 12192000"/>
              <a:gd name="connsiteY55" fmla="*/ 376294 h 1924333"/>
              <a:gd name="connsiteX56" fmla="*/ 10032710 w 12192000"/>
              <a:gd name="connsiteY56" fmla="*/ 394940 h 1924333"/>
              <a:gd name="connsiteX57" fmla="*/ 10049925 w 12192000"/>
              <a:gd name="connsiteY57" fmla="*/ 404971 h 1924333"/>
              <a:gd name="connsiteX58" fmla="*/ 10112671 w 12192000"/>
              <a:gd name="connsiteY58" fmla="*/ 414549 h 1924333"/>
              <a:gd name="connsiteX59" fmla="*/ 10170853 w 12192000"/>
              <a:gd name="connsiteY59" fmla="*/ 435168 h 1924333"/>
              <a:gd name="connsiteX60" fmla="*/ 10290184 w 12192000"/>
              <a:gd name="connsiteY60" fmla="*/ 448123 h 1924333"/>
              <a:gd name="connsiteX61" fmla="*/ 10320158 w 12192000"/>
              <a:gd name="connsiteY61" fmla="*/ 458352 h 1924333"/>
              <a:gd name="connsiteX62" fmla="*/ 10321815 w 12192000"/>
              <a:gd name="connsiteY62" fmla="*/ 463087 h 1924333"/>
              <a:gd name="connsiteX63" fmla="*/ 10373742 w 12192000"/>
              <a:gd name="connsiteY63" fmla="*/ 464538 h 1924333"/>
              <a:gd name="connsiteX64" fmla="*/ 10428532 w 12192000"/>
              <a:gd name="connsiteY64" fmla="*/ 492504 h 1924333"/>
              <a:gd name="connsiteX65" fmla="*/ 10466490 w 12192000"/>
              <a:gd name="connsiteY65" fmla="*/ 517759 h 1924333"/>
              <a:gd name="connsiteX66" fmla="*/ 10466675 w 12192000"/>
              <a:gd name="connsiteY66" fmla="*/ 522076 h 1924333"/>
              <a:gd name="connsiteX67" fmla="*/ 10470309 w 12192000"/>
              <a:gd name="connsiteY67" fmla="*/ 522792 h 1924333"/>
              <a:gd name="connsiteX68" fmla="*/ 10474138 w 12192000"/>
              <a:gd name="connsiteY68" fmla="*/ 519761 h 1924333"/>
              <a:gd name="connsiteX69" fmla="*/ 10501100 w 12192000"/>
              <a:gd name="connsiteY69" fmla="*/ 528263 h 1924333"/>
              <a:gd name="connsiteX70" fmla="*/ 10502395 w 12192000"/>
              <a:gd name="connsiteY70" fmla="*/ 536393 h 1924333"/>
              <a:gd name="connsiteX71" fmla="*/ 10689496 w 12192000"/>
              <a:gd name="connsiteY71" fmla="*/ 560233 h 1924333"/>
              <a:gd name="connsiteX72" fmla="*/ 10788736 w 12192000"/>
              <a:gd name="connsiteY72" fmla="*/ 613188 h 1924333"/>
              <a:gd name="connsiteX73" fmla="*/ 10819747 w 12192000"/>
              <a:gd name="connsiteY73" fmla="*/ 621351 h 1924333"/>
              <a:gd name="connsiteX74" fmla="*/ 10864632 w 12192000"/>
              <a:gd name="connsiteY74" fmla="*/ 644858 h 1924333"/>
              <a:gd name="connsiteX75" fmla="*/ 10929407 w 12192000"/>
              <a:gd name="connsiteY75" fmla="*/ 652945 h 1924333"/>
              <a:gd name="connsiteX76" fmla="*/ 10979412 w 12192000"/>
              <a:gd name="connsiteY76" fmla="*/ 654217 h 1924333"/>
              <a:gd name="connsiteX77" fmla="*/ 11006959 w 12192000"/>
              <a:gd name="connsiteY77" fmla="*/ 657017 h 1924333"/>
              <a:gd name="connsiteX78" fmla="*/ 11077038 w 12192000"/>
              <a:gd name="connsiteY78" fmla="*/ 668487 h 1924333"/>
              <a:gd name="connsiteX79" fmla="*/ 11157850 w 12192000"/>
              <a:gd name="connsiteY79" fmla="*/ 693164 h 1924333"/>
              <a:gd name="connsiteX80" fmla="*/ 11175276 w 12192000"/>
              <a:gd name="connsiteY80" fmla="*/ 697243 h 1924333"/>
              <a:gd name="connsiteX81" fmla="*/ 11191131 w 12192000"/>
              <a:gd name="connsiteY81" fmla="*/ 696085 h 1924333"/>
              <a:gd name="connsiteX82" fmla="*/ 11195573 w 12192000"/>
              <a:gd name="connsiteY82" fmla="*/ 691751 h 1924333"/>
              <a:gd name="connsiteX83" fmla="*/ 11205299 w 12192000"/>
              <a:gd name="connsiteY83" fmla="*/ 693247 h 1924333"/>
              <a:gd name="connsiteX84" fmla="*/ 11223770 w 12192000"/>
              <a:gd name="connsiteY84" fmla="*/ 690335 h 1924333"/>
              <a:gd name="connsiteX85" fmla="*/ 11292119 w 12192000"/>
              <a:gd name="connsiteY85" fmla="*/ 713311 h 1924333"/>
              <a:gd name="connsiteX86" fmla="*/ 11435379 w 12192000"/>
              <a:gd name="connsiteY86" fmla="*/ 758519 h 1924333"/>
              <a:gd name="connsiteX87" fmla="*/ 11604406 w 12192000"/>
              <a:gd name="connsiteY87" fmla="*/ 810476 h 1924333"/>
              <a:gd name="connsiteX88" fmla="*/ 11652155 w 12192000"/>
              <a:gd name="connsiteY88" fmla="*/ 825109 h 1924333"/>
              <a:gd name="connsiteX89" fmla="*/ 11654192 w 12192000"/>
              <a:gd name="connsiteY89" fmla="*/ 827301 h 1924333"/>
              <a:gd name="connsiteX90" fmla="*/ 11676599 w 12192000"/>
              <a:gd name="connsiteY90" fmla="*/ 846628 h 1924333"/>
              <a:gd name="connsiteX91" fmla="*/ 11775168 w 12192000"/>
              <a:gd name="connsiteY91" fmla="*/ 890664 h 1924333"/>
              <a:gd name="connsiteX92" fmla="*/ 11826341 w 12192000"/>
              <a:gd name="connsiteY92" fmla="*/ 877558 h 1924333"/>
              <a:gd name="connsiteX93" fmla="*/ 11879068 w 12192000"/>
              <a:gd name="connsiteY93" fmla="*/ 874038 h 1924333"/>
              <a:gd name="connsiteX94" fmla="*/ 11889563 w 12192000"/>
              <a:gd name="connsiteY94" fmla="*/ 878619 h 1924333"/>
              <a:gd name="connsiteX95" fmla="*/ 12016613 w 12192000"/>
              <a:gd name="connsiteY95" fmla="*/ 886111 h 1924333"/>
              <a:gd name="connsiteX96" fmla="*/ 12108292 w 12192000"/>
              <a:gd name="connsiteY96" fmla="*/ 868500 h 1924333"/>
              <a:gd name="connsiteX97" fmla="*/ 12182910 w 12192000"/>
              <a:gd name="connsiteY97" fmla="*/ 882003 h 1924333"/>
              <a:gd name="connsiteX98" fmla="*/ 12192000 w 12192000"/>
              <a:gd name="connsiteY98" fmla="*/ 884778 h 1924333"/>
              <a:gd name="connsiteX99" fmla="*/ 12192000 w 12192000"/>
              <a:gd name="connsiteY99" fmla="*/ 1610315 h 1924333"/>
              <a:gd name="connsiteX100" fmla="*/ 12191998 w 12192000"/>
              <a:gd name="connsiteY100" fmla="*/ 1610315 h 1924333"/>
              <a:gd name="connsiteX101" fmla="*/ 12191998 w 12192000"/>
              <a:gd name="connsiteY101" fmla="*/ 1924333 h 1924333"/>
              <a:gd name="connsiteX102" fmla="*/ 0 w 12192000"/>
              <a:gd name="connsiteY102" fmla="*/ 1924333 h 1924333"/>
              <a:gd name="connsiteX103" fmla="*/ 0 w 12192000"/>
              <a:gd name="connsiteY103" fmla="*/ 505159 h 1924333"/>
              <a:gd name="connsiteX104" fmla="*/ 5722 w 12192000"/>
              <a:gd name="connsiteY104" fmla="*/ 508889 h 1924333"/>
              <a:gd name="connsiteX105" fmla="*/ 38476 w 12192000"/>
              <a:gd name="connsiteY105" fmla="*/ 524137 h 1924333"/>
              <a:gd name="connsiteX106" fmla="*/ 192883 w 12192000"/>
              <a:gd name="connsiteY106" fmla="*/ 545272 h 1924333"/>
              <a:gd name="connsiteX107" fmla="*/ 343710 w 12192000"/>
              <a:gd name="connsiteY107" fmla="*/ 565029 h 1924333"/>
              <a:gd name="connsiteX108" fmla="*/ 471066 w 12192000"/>
              <a:gd name="connsiteY108" fmla="*/ 549837 h 1924333"/>
              <a:gd name="connsiteX109" fmla="*/ 617333 w 12192000"/>
              <a:gd name="connsiteY109" fmla="*/ 526428 h 1924333"/>
              <a:gd name="connsiteX110" fmla="*/ 725203 w 12192000"/>
              <a:gd name="connsiteY110" fmla="*/ 523793 h 1924333"/>
              <a:gd name="connsiteX111" fmla="*/ 788494 w 12192000"/>
              <a:gd name="connsiteY111" fmla="*/ 505799 h 1924333"/>
              <a:gd name="connsiteX112" fmla="*/ 885977 w 12192000"/>
              <a:gd name="connsiteY112" fmla="*/ 526585 h 1924333"/>
              <a:gd name="connsiteX113" fmla="*/ 932142 w 12192000"/>
              <a:gd name="connsiteY113" fmla="*/ 528005 h 1924333"/>
              <a:gd name="connsiteX114" fmla="*/ 1090404 w 12192000"/>
              <a:gd name="connsiteY114" fmla="*/ 498299 h 1924333"/>
              <a:gd name="connsiteX115" fmla="*/ 1188628 w 12192000"/>
              <a:gd name="connsiteY115" fmla="*/ 483151 h 1924333"/>
              <a:gd name="connsiteX116" fmla="*/ 1316247 w 12192000"/>
              <a:gd name="connsiteY116" fmla="*/ 425979 h 1924333"/>
              <a:gd name="connsiteX117" fmla="*/ 1357712 w 12192000"/>
              <a:gd name="connsiteY117" fmla="*/ 416549 h 1924333"/>
              <a:gd name="connsiteX118" fmla="*/ 1425921 w 12192000"/>
              <a:gd name="connsiteY118" fmla="*/ 413953 h 1924333"/>
              <a:gd name="connsiteX119" fmla="*/ 1503817 w 12192000"/>
              <a:gd name="connsiteY119" fmla="*/ 380457 h 1924333"/>
              <a:gd name="connsiteX120" fmla="*/ 1639196 w 12192000"/>
              <a:gd name="connsiteY120" fmla="*/ 372785 h 1924333"/>
              <a:gd name="connsiteX121" fmla="*/ 1705606 w 12192000"/>
              <a:gd name="connsiteY121" fmla="*/ 359023 h 1924333"/>
              <a:gd name="connsiteX122" fmla="*/ 1813011 w 12192000"/>
              <a:gd name="connsiteY122" fmla="*/ 331023 h 1924333"/>
              <a:gd name="connsiteX123" fmla="*/ 1831380 w 12192000"/>
              <a:gd name="connsiteY123" fmla="*/ 341307 h 1924333"/>
              <a:gd name="connsiteX124" fmla="*/ 1858612 w 12192000"/>
              <a:gd name="connsiteY124" fmla="*/ 326777 h 1924333"/>
              <a:gd name="connsiteX125" fmla="*/ 1880661 w 12192000"/>
              <a:gd name="connsiteY125" fmla="*/ 335987 h 1924333"/>
              <a:gd name="connsiteX126" fmla="*/ 1941495 w 12192000"/>
              <a:gd name="connsiteY126" fmla="*/ 310792 h 1924333"/>
              <a:gd name="connsiteX127" fmla="*/ 1995402 w 12192000"/>
              <a:gd name="connsiteY127" fmla="*/ 305480 h 1924333"/>
              <a:gd name="connsiteX128" fmla="*/ 2223864 w 12192000"/>
              <a:gd name="connsiteY128" fmla="*/ 266118 h 1924333"/>
              <a:gd name="connsiteX129" fmla="*/ 2418043 w 12192000"/>
              <a:gd name="connsiteY129" fmla="*/ 215314 h 1924333"/>
              <a:gd name="connsiteX130" fmla="*/ 2558461 w 12192000"/>
              <a:gd name="connsiteY130" fmla="*/ 168193 h 1924333"/>
              <a:gd name="connsiteX131" fmla="*/ 2595535 w 12192000"/>
              <a:gd name="connsiteY131" fmla="*/ 158548 h 1924333"/>
              <a:gd name="connsiteX132" fmla="*/ 2626942 w 12192000"/>
              <a:gd name="connsiteY132" fmla="*/ 130400 h 1924333"/>
              <a:gd name="connsiteX133" fmla="*/ 2632225 w 12192000"/>
              <a:gd name="connsiteY133" fmla="*/ 130446 h 1924333"/>
              <a:gd name="connsiteX134" fmla="*/ 2696856 w 12192000"/>
              <a:gd name="connsiteY134" fmla="*/ 128498 h 1924333"/>
              <a:gd name="connsiteX135" fmla="*/ 2759767 w 12192000"/>
              <a:gd name="connsiteY135" fmla="*/ 127784 h 1924333"/>
              <a:gd name="connsiteX136" fmla="*/ 2792685 w 12192000"/>
              <a:gd name="connsiteY136" fmla="*/ 115710 h 1924333"/>
              <a:gd name="connsiteX137" fmla="*/ 2799767 w 12192000"/>
              <a:gd name="connsiteY137" fmla="*/ 113754 h 1924333"/>
              <a:gd name="connsiteX138" fmla="*/ 2829799 w 12192000"/>
              <a:gd name="connsiteY138" fmla="*/ 120042 h 1924333"/>
              <a:gd name="connsiteX139" fmla="*/ 2890704 w 12192000"/>
              <a:gd name="connsiteY139" fmla="*/ 121493 h 1924333"/>
              <a:gd name="connsiteX140" fmla="*/ 3042646 w 12192000"/>
              <a:gd name="connsiteY140" fmla="*/ 112273 h 1924333"/>
              <a:gd name="connsiteX141" fmla="*/ 3146630 w 12192000"/>
              <a:gd name="connsiteY141" fmla="*/ 100898 h 1924333"/>
              <a:gd name="connsiteX142" fmla="*/ 3233163 w 12192000"/>
              <a:gd name="connsiteY142" fmla="*/ 120200 h 1924333"/>
              <a:gd name="connsiteX143" fmla="*/ 3372699 w 12192000"/>
              <a:gd name="connsiteY143" fmla="*/ 129394 h 1924333"/>
              <a:gd name="connsiteX144" fmla="*/ 3394352 w 12192000"/>
              <a:gd name="connsiteY144" fmla="*/ 131671 h 1924333"/>
              <a:gd name="connsiteX145" fmla="*/ 3448218 w 12192000"/>
              <a:gd name="connsiteY145" fmla="*/ 118229 h 1924333"/>
              <a:gd name="connsiteX146" fmla="*/ 3505047 w 12192000"/>
              <a:gd name="connsiteY146" fmla="*/ 115412 h 1924333"/>
              <a:gd name="connsiteX147" fmla="*/ 3521767 w 12192000"/>
              <a:gd name="connsiteY147" fmla="*/ 111071 h 1924333"/>
              <a:gd name="connsiteX148" fmla="*/ 3585137 w 12192000"/>
              <a:gd name="connsiteY148" fmla="*/ 114371 h 1924333"/>
              <a:gd name="connsiteX149" fmla="*/ 3690293 w 12192000"/>
              <a:gd name="connsiteY149" fmla="*/ 98301 h 1924333"/>
              <a:gd name="connsiteX150" fmla="*/ 3867818 w 12192000"/>
              <a:gd name="connsiteY150" fmla="*/ 88985 h 1924333"/>
              <a:gd name="connsiteX151" fmla="*/ 4091337 w 12192000"/>
              <a:gd name="connsiteY151" fmla="*/ 70813 h 1924333"/>
              <a:gd name="connsiteX152" fmla="*/ 4246332 w 12192000"/>
              <a:gd name="connsiteY152" fmla="*/ 41697 h 1924333"/>
              <a:gd name="connsiteX153" fmla="*/ 4266975 w 12192000"/>
              <a:gd name="connsiteY153" fmla="*/ 46592 h 1924333"/>
              <a:gd name="connsiteX154" fmla="*/ 4270566 w 12192000"/>
              <a:gd name="connsiteY154" fmla="*/ 47620 h 1924333"/>
              <a:gd name="connsiteX155" fmla="*/ 4288964 w 12192000"/>
              <a:gd name="connsiteY155" fmla="*/ 52766 h 1924333"/>
              <a:gd name="connsiteX156" fmla="*/ 4365137 w 12192000"/>
              <a:gd name="connsiteY156" fmla="*/ 51783 h 1924333"/>
              <a:gd name="connsiteX157" fmla="*/ 4430546 w 12192000"/>
              <a:gd name="connsiteY157" fmla="*/ 44555 h 1924333"/>
              <a:gd name="connsiteX158" fmla="*/ 4444136 w 12192000"/>
              <a:gd name="connsiteY158" fmla="*/ 39567 h 1924333"/>
              <a:gd name="connsiteX159" fmla="*/ 4534039 w 12192000"/>
              <a:gd name="connsiteY159" fmla="*/ 31604 h 1924333"/>
              <a:gd name="connsiteX160" fmla="*/ 4560448 w 12192000"/>
              <a:gd name="connsiteY160" fmla="*/ 25231 h 1924333"/>
              <a:gd name="connsiteX161" fmla="*/ 4568006 w 12192000"/>
              <a:gd name="connsiteY161" fmla="*/ 25970 h 1924333"/>
              <a:gd name="connsiteX162" fmla="*/ 4595497 w 12192000"/>
              <a:gd name="connsiteY162" fmla="*/ 22958 h 1924333"/>
              <a:gd name="connsiteX163" fmla="*/ 4608623 w 12192000"/>
              <a:gd name="connsiteY163" fmla="*/ 18108 h 1924333"/>
              <a:gd name="connsiteX164" fmla="*/ 4623942 w 12192000"/>
              <a:gd name="connsiteY164" fmla="*/ 22251 h 1924333"/>
              <a:gd name="connsiteX165" fmla="*/ 4664336 w 12192000"/>
              <a:gd name="connsiteY165" fmla="*/ 23306 h 1924333"/>
              <a:gd name="connsiteX166" fmla="*/ 4677385 w 12192000"/>
              <a:gd name="connsiteY166" fmla="*/ 18246 h 1924333"/>
              <a:gd name="connsiteX167" fmla="*/ 4698143 w 12192000"/>
              <a:gd name="connsiteY167" fmla="*/ 18036 h 1924333"/>
              <a:gd name="connsiteX168" fmla="*/ 4750609 w 12192000"/>
              <a:gd name="connsiteY168" fmla="*/ 23611 h 1924333"/>
              <a:gd name="connsiteX169" fmla="*/ 4784658 w 12192000"/>
              <a:gd name="connsiteY169" fmla="*/ 25057 h 1924333"/>
              <a:gd name="connsiteX170" fmla="*/ 4847558 w 12192000"/>
              <a:gd name="connsiteY170" fmla="*/ 38726 h 1924333"/>
              <a:gd name="connsiteX171" fmla="*/ 4909134 w 12192000"/>
              <a:gd name="connsiteY171" fmla="*/ 50659 h 1924333"/>
              <a:gd name="connsiteX172" fmla="*/ 5099219 w 12192000"/>
              <a:gd name="connsiteY172" fmla="*/ 55050 h 1924333"/>
              <a:gd name="connsiteX173" fmla="*/ 5184992 w 12192000"/>
              <a:gd name="connsiteY173" fmla="*/ 67596 h 1924333"/>
              <a:gd name="connsiteX174" fmla="*/ 5229637 w 12192000"/>
              <a:gd name="connsiteY174" fmla="*/ 67789 h 1924333"/>
              <a:gd name="connsiteX175" fmla="*/ 5389346 w 12192000"/>
              <a:gd name="connsiteY175" fmla="*/ 80211 h 1924333"/>
              <a:gd name="connsiteX176" fmla="*/ 5494414 w 12192000"/>
              <a:gd name="connsiteY176" fmla="*/ 75926 h 1924333"/>
              <a:gd name="connsiteX177" fmla="*/ 5528443 w 12192000"/>
              <a:gd name="connsiteY177" fmla="*/ 77206 h 1924333"/>
              <a:gd name="connsiteX178" fmla="*/ 5684939 w 12192000"/>
              <a:gd name="connsiteY178" fmla="*/ 50269 h 1924333"/>
              <a:gd name="connsiteX179" fmla="*/ 5765146 w 12192000"/>
              <a:gd name="connsiteY179" fmla="*/ 50414 h 1924333"/>
              <a:gd name="connsiteX180" fmla="*/ 5848655 w 12192000"/>
              <a:gd name="connsiteY180" fmla="*/ 35257 h 1924333"/>
              <a:gd name="connsiteX181" fmla="*/ 5930656 w 12192000"/>
              <a:gd name="connsiteY181" fmla="*/ 30131 h 1924333"/>
              <a:gd name="connsiteX182" fmla="*/ 6124150 w 12192000"/>
              <a:gd name="connsiteY182" fmla="*/ 31679 h 1924333"/>
              <a:gd name="connsiteX183" fmla="*/ 6189199 w 12192000"/>
              <a:gd name="connsiteY183" fmla="*/ 588 h 192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2192000" h="1924333">
                <a:moveTo>
                  <a:pt x="6189199" y="588"/>
                </a:moveTo>
                <a:cubicBezTo>
                  <a:pt x="6196356" y="-574"/>
                  <a:pt x="6202609" y="-108"/>
                  <a:pt x="6207079" y="2850"/>
                </a:cubicBezTo>
                <a:cubicBezTo>
                  <a:pt x="6222026" y="2749"/>
                  <a:pt x="6273489" y="3767"/>
                  <a:pt x="6285610" y="18131"/>
                </a:cubicBezTo>
                <a:cubicBezTo>
                  <a:pt x="6307255" y="18685"/>
                  <a:pt x="6357141" y="23793"/>
                  <a:pt x="6378008" y="24625"/>
                </a:cubicBezTo>
                <a:cubicBezTo>
                  <a:pt x="6409946" y="30645"/>
                  <a:pt x="6438307" y="10375"/>
                  <a:pt x="6466340" y="21366"/>
                </a:cubicBezTo>
                <a:cubicBezTo>
                  <a:pt x="6488276" y="31229"/>
                  <a:pt x="6529854" y="28110"/>
                  <a:pt x="6553334" y="35307"/>
                </a:cubicBezTo>
                <a:cubicBezTo>
                  <a:pt x="6561737" y="48059"/>
                  <a:pt x="6609188" y="62087"/>
                  <a:pt x="6626068" y="58045"/>
                </a:cubicBezTo>
                <a:cubicBezTo>
                  <a:pt x="6660952" y="66570"/>
                  <a:pt x="6666277" y="84716"/>
                  <a:pt x="6692303" y="91487"/>
                </a:cubicBezTo>
                <a:lnTo>
                  <a:pt x="6733670" y="118130"/>
                </a:lnTo>
                <a:lnTo>
                  <a:pt x="6798016" y="112271"/>
                </a:lnTo>
                <a:lnTo>
                  <a:pt x="6801081" y="114963"/>
                </a:lnTo>
                <a:cubicBezTo>
                  <a:pt x="6806919" y="120140"/>
                  <a:pt x="6812832" y="125016"/>
                  <a:pt x="6819351" y="128825"/>
                </a:cubicBezTo>
                <a:cubicBezTo>
                  <a:pt x="6825742" y="109997"/>
                  <a:pt x="6840132" y="116541"/>
                  <a:pt x="6852732" y="123321"/>
                </a:cubicBezTo>
                <a:lnTo>
                  <a:pt x="6865247" y="128836"/>
                </a:lnTo>
                <a:lnTo>
                  <a:pt x="6905517" y="129265"/>
                </a:lnTo>
                <a:cubicBezTo>
                  <a:pt x="6934052" y="140042"/>
                  <a:pt x="6939773" y="141556"/>
                  <a:pt x="6950286" y="150104"/>
                </a:cubicBezTo>
                <a:lnTo>
                  <a:pt x="7003442" y="136136"/>
                </a:lnTo>
                <a:lnTo>
                  <a:pt x="7160047" y="166721"/>
                </a:lnTo>
                <a:cubicBezTo>
                  <a:pt x="7207281" y="179911"/>
                  <a:pt x="7280644" y="210197"/>
                  <a:pt x="7325604" y="215867"/>
                </a:cubicBezTo>
                <a:cubicBezTo>
                  <a:pt x="7460113" y="233904"/>
                  <a:pt x="7393081" y="242880"/>
                  <a:pt x="7540522" y="239374"/>
                </a:cubicBezTo>
                <a:cubicBezTo>
                  <a:pt x="7545714" y="234872"/>
                  <a:pt x="7605972" y="231727"/>
                  <a:pt x="7612071" y="229553"/>
                </a:cubicBezTo>
                <a:lnTo>
                  <a:pt x="7651995" y="244567"/>
                </a:lnTo>
                <a:lnTo>
                  <a:pt x="7725761" y="258638"/>
                </a:lnTo>
                <a:lnTo>
                  <a:pt x="7823038" y="287078"/>
                </a:lnTo>
                <a:cubicBezTo>
                  <a:pt x="7837080" y="286482"/>
                  <a:pt x="7851647" y="286498"/>
                  <a:pt x="7866405" y="287288"/>
                </a:cubicBezTo>
                <a:lnTo>
                  <a:pt x="7875021" y="288224"/>
                </a:lnTo>
                <a:cubicBezTo>
                  <a:pt x="7875062" y="288354"/>
                  <a:pt x="7875105" y="288483"/>
                  <a:pt x="7875146" y="288614"/>
                </a:cubicBezTo>
                <a:cubicBezTo>
                  <a:pt x="7880550" y="289202"/>
                  <a:pt x="7901153" y="290716"/>
                  <a:pt x="7907443" y="291752"/>
                </a:cubicBezTo>
                <a:lnTo>
                  <a:pt x="7912892" y="294833"/>
                </a:lnTo>
                <a:lnTo>
                  <a:pt x="7946345" y="319359"/>
                </a:lnTo>
                <a:cubicBezTo>
                  <a:pt x="7958657" y="312776"/>
                  <a:pt x="7996513" y="309749"/>
                  <a:pt x="8021238" y="315159"/>
                </a:cubicBezTo>
                <a:cubicBezTo>
                  <a:pt x="8045964" y="320570"/>
                  <a:pt x="8058169" y="340462"/>
                  <a:pt x="8094697" y="351819"/>
                </a:cubicBezTo>
                <a:cubicBezTo>
                  <a:pt x="8129587" y="361154"/>
                  <a:pt x="8116181" y="360544"/>
                  <a:pt x="8155208" y="371168"/>
                </a:cubicBezTo>
                <a:cubicBezTo>
                  <a:pt x="8196217" y="383300"/>
                  <a:pt x="8205468" y="391801"/>
                  <a:pt x="8248472" y="400489"/>
                </a:cubicBezTo>
                <a:cubicBezTo>
                  <a:pt x="8283932" y="419791"/>
                  <a:pt x="8278617" y="392031"/>
                  <a:pt x="8300068" y="405531"/>
                </a:cubicBezTo>
                <a:lnTo>
                  <a:pt x="8356293" y="403328"/>
                </a:lnTo>
                <a:cubicBezTo>
                  <a:pt x="8377247" y="404463"/>
                  <a:pt x="8438442" y="433194"/>
                  <a:pt x="8475838" y="435524"/>
                </a:cubicBezTo>
                <a:cubicBezTo>
                  <a:pt x="8510241" y="438037"/>
                  <a:pt x="8545511" y="449840"/>
                  <a:pt x="8575216" y="450198"/>
                </a:cubicBezTo>
                <a:lnTo>
                  <a:pt x="8588650" y="447070"/>
                </a:lnTo>
                <a:lnTo>
                  <a:pt x="8612184" y="439577"/>
                </a:lnTo>
                <a:lnTo>
                  <a:pt x="8630713" y="433015"/>
                </a:lnTo>
                <a:cubicBezTo>
                  <a:pt x="8635870" y="429519"/>
                  <a:pt x="8700685" y="428411"/>
                  <a:pt x="8704240" y="422865"/>
                </a:cubicBezTo>
                <a:cubicBezTo>
                  <a:pt x="8761777" y="429549"/>
                  <a:pt x="8768302" y="427178"/>
                  <a:pt x="8829513" y="429389"/>
                </a:cubicBezTo>
                <a:cubicBezTo>
                  <a:pt x="8922895" y="444672"/>
                  <a:pt x="8924579" y="401507"/>
                  <a:pt x="9083651" y="390744"/>
                </a:cubicBezTo>
                <a:cubicBezTo>
                  <a:pt x="9138403" y="388032"/>
                  <a:pt x="9315003" y="378647"/>
                  <a:pt x="9371402" y="371809"/>
                </a:cubicBezTo>
                <a:cubicBezTo>
                  <a:pt x="9358632" y="337502"/>
                  <a:pt x="9402842" y="379364"/>
                  <a:pt x="9429586" y="369213"/>
                </a:cubicBezTo>
                <a:cubicBezTo>
                  <a:pt x="9449312" y="370213"/>
                  <a:pt x="9473938" y="373270"/>
                  <a:pt x="9489757" y="377814"/>
                </a:cubicBezTo>
                <a:cubicBezTo>
                  <a:pt x="9498164" y="379256"/>
                  <a:pt x="9507139" y="379272"/>
                  <a:pt x="9516954" y="376991"/>
                </a:cubicBezTo>
                <a:cubicBezTo>
                  <a:pt x="9548430" y="354766"/>
                  <a:pt x="9591874" y="370315"/>
                  <a:pt x="9645588" y="363590"/>
                </a:cubicBezTo>
                <a:cubicBezTo>
                  <a:pt x="9660487" y="368814"/>
                  <a:pt x="9710817" y="350550"/>
                  <a:pt x="9722896" y="360983"/>
                </a:cubicBezTo>
                <a:cubicBezTo>
                  <a:pt x="9733918" y="362239"/>
                  <a:pt x="9745201" y="356679"/>
                  <a:pt x="9752803" y="368492"/>
                </a:cubicBezTo>
                <a:cubicBezTo>
                  <a:pt x="9793268" y="374490"/>
                  <a:pt x="9843313" y="380978"/>
                  <a:pt x="9890305" y="380736"/>
                </a:cubicBezTo>
                <a:cubicBezTo>
                  <a:pt x="9912701" y="380083"/>
                  <a:pt x="9926523" y="379037"/>
                  <a:pt x="9939767" y="377776"/>
                </a:cubicBezTo>
                <a:lnTo>
                  <a:pt x="9944355" y="377352"/>
                </a:lnTo>
                <a:lnTo>
                  <a:pt x="9953719" y="375642"/>
                </a:lnTo>
                <a:lnTo>
                  <a:pt x="9955809" y="376294"/>
                </a:lnTo>
                <a:lnTo>
                  <a:pt x="10032710" y="394940"/>
                </a:lnTo>
                <a:lnTo>
                  <a:pt x="10049925" y="404971"/>
                </a:lnTo>
                <a:lnTo>
                  <a:pt x="10112671" y="414549"/>
                </a:lnTo>
                <a:cubicBezTo>
                  <a:pt x="10169643" y="412125"/>
                  <a:pt x="10132220" y="425358"/>
                  <a:pt x="10170853" y="435168"/>
                </a:cubicBezTo>
                <a:cubicBezTo>
                  <a:pt x="10206088" y="442020"/>
                  <a:pt x="10240809" y="454081"/>
                  <a:pt x="10290184" y="448123"/>
                </a:cubicBezTo>
                <a:cubicBezTo>
                  <a:pt x="10301813" y="444919"/>
                  <a:pt x="10315233" y="449499"/>
                  <a:pt x="10320158" y="458352"/>
                </a:cubicBezTo>
                <a:cubicBezTo>
                  <a:pt x="10321006" y="459876"/>
                  <a:pt x="10321565" y="461470"/>
                  <a:pt x="10321815" y="463087"/>
                </a:cubicBezTo>
                <a:cubicBezTo>
                  <a:pt x="10354058" y="457158"/>
                  <a:pt x="10355176" y="470634"/>
                  <a:pt x="10373742" y="464538"/>
                </a:cubicBezTo>
                <a:cubicBezTo>
                  <a:pt x="10403060" y="475292"/>
                  <a:pt x="10411841" y="497597"/>
                  <a:pt x="10428532" y="492504"/>
                </a:cubicBezTo>
                <a:cubicBezTo>
                  <a:pt x="10440561" y="500742"/>
                  <a:pt x="10446267" y="521930"/>
                  <a:pt x="10466490" y="517759"/>
                </a:cubicBezTo>
                <a:cubicBezTo>
                  <a:pt x="10464622" y="519986"/>
                  <a:pt x="10465013" y="521261"/>
                  <a:pt x="10466675" y="522076"/>
                </a:cubicBezTo>
                <a:lnTo>
                  <a:pt x="10470309" y="522792"/>
                </a:lnTo>
                <a:lnTo>
                  <a:pt x="10474138" y="519761"/>
                </a:lnTo>
                <a:cubicBezTo>
                  <a:pt x="10488888" y="509612"/>
                  <a:pt x="10484914" y="524734"/>
                  <a:pt x="10501100" y="528263"/>
                </a:cubicBezTo>
                <a:cubicBezTo>
                  <a:pt x="10508412" y="530705"/>
                  <a:pt x="10505426" y="533743"/>
                  <a:pt x="10502395" y="536393"/>
                </a:cubicBezTo>
                <a:lnTo>
                  <a:pt x="10689496" y="560233"/>
                </a:lnTo>
                <a:cubicBezTo>
                  <a:pt x="10721441" y="573640"/>
                  <a:pt x="10757547" y="582937"/>
                  <a:pt x="10788736" y="613188"/>
                </a:cubicBezTo>
                <a:cubicBezTo>
                  <a:pt x="10794510" y="621641"/>
                  <a:pt x="10807098" y="616073"/>
                  <a:pt x="10819747" y="621351"/>
                </a:cubicBezTo>
                <a:cubicBezTo>
                  <a:pt x="10832398" y="626630"/>
                  <a:pt x="10846356" y="639592"/>
                  <a:pt x="10864632" y="644858"/>
                </a:cubicBezTo>
                <a:cubicBezTo>
                  <a:pt x="10895617" y="652290"/>
                  <a:pt x="10921550" y="640451"/>
                  <a:pt x="10929407" y="652945"/>
                </a:cubicBezTo>
                <a:cubicBezTo>
                  <a:pt x="10945460" y="653176"/>
                  <a:pt x="10968148" y="640553"/>
                  <a:pt x="10979412" y="654217"/>
                </a:cubicBezTo>
                <a:cubicBezTo>
                  <a:pt x="10981679" y="643737"/>
                  <a:pt x="10997287" y="663414"/>
                  <a:pt x="11006959" y="657017"/>
                </a:cubicBezTo>
                <a:cubicBezTo>
                  <a:pt x="11023230" y="659396"/>
                  <a:pt x="11051890" y="662462"/>
                  <a:pt x="11077038" y="668487"/>
                </a:cubicBezTo>
                <a:cubicBezTo>
                  <a:pt x="11097000" y="690299"/>
                  <a:pt x="11141286" y="676399"/>
                  <a:pt x="11157850" y="693164"/>
                </a:cubicBezTo>
                <a:cubicBezTo>
                  <a:pt x="11163800" y="695757"/>
                  <a:pt x="11169599" y="696942"/>
                  <a:pt x="11175276" y="697243"/>
                </a:cubicBezTo>
                <a:lnTo>
                  <a:pt x="11191131" y="696085"/>
                </a:lnTo>
                <a:lnTo>
                  <a:pt x="11195573" y="691751"/>
                </a:lnTo>
                <a:lnTo>
                  <a:pt x="11205299" y="693247"/>
                </a:lnTo>
                <a:lnTo>
                  <a:pt x="11223770" y="690335"/>
                </a:lnTo>
                <a:cubicBezTo>
                  <a:pt x="11237778" y="693777"/>
                  <a:pt x="11256852" y="701947"/>
                  <a:pt x="11292119" y="713311"/>
                </a:cubicBezTo>
                <a:cubicBezTo>
                  <a:pt x="11334878" y="733451"/>
                  <a:pt x="11401662" y="729175"/>
                  <a:pt x="11435379" y="758519"/>
                </a:cubicBezTo>
                <a:lnTo>
                  <a:pt x="11604406" y="810476"/>
                </a:lnTo>
                <a:lnTo>
                  <a:pt x="11652155" y="825109"/>
                </a:lnTo>
                <a:lnTo>
                  <a:pt x="11654192" y="827301"/>
                </a:lnTo>
                <a:cubicBezTo>
                  <a:pt x="11661650" y="834729"/>
                  <a:pt x="11669215" y="841480"/>
                  <a:pt x="11676599" y="846628"/>
                </a:cubicBezTo>
                <a:cubicBezTo>
                  <a:pt x="11688258" y="861760"/>
                  <a:pt x="11752266" y="896888"/>
                  <a:pt x="11775168" y="890664"/>
                </a:cubicBezTo>
                <a:cubicBezTo>
                  <a:pt x="11790977" y="883819"/>
                  <a:pt x="11808364" y="879901"/>
                  <a:pt x="11826341" y="877558"/>
                </a:cubicBezTo>
                <a:lnTo>
                  <a:pt x="11879068" y="874038"/>
                </a:lnTo>
                <a:lnTo>
                  <a:pt x="11889563" y="878619"/>
                </a:lnTo>
                <a:lnTo>
                  <a:pt x="12016613" y="886111"/>
                </a:lnTo>
                <a:lnTo>
                  <a:pt x="12108292" y="868500"/>
                </a:lnTo>
                <a:cubicBezTo>
                  <a:pt x="12129725" y="867311"/>
                  <a:pt x="12157891" y="874537"/>
                  <a:pt x="12182910" y="882003"/>
                </a:cubicBezTo>
                <a:lnTo>
                  <a:pt x="12192000" y="884778"/>
                </a:lnTo>
                <a:lnTo>
                  <a:pt x="12192000" y="1610315"/>
                </a:lnTo>
                <a:lnTo>
                  <a:pt x="12191998" y="1610315"/>
                </a:lnTo>
                <a:lnTo>
                  <a:pt x="12191998" y="1924333"/>
                </a:lnTo>
                <a:lnTo>
                  <a:pt x="0" y="1924333"/>
                </a:lnTo>
                <a:lnTo>
                  <a:pt x="0" y="505159"/>
                </a:lnTo>
                <a:lnTo>
                  <a:pt x="5722" y="508889"/>
                </a:lnTo>
                <a:cubicBezTo>
                  <a:pt x="21614" y="518548"/>
                  <a:pt x="33814" y="524781"/>
                  <a:pt x="38476" y="524137"/>
                </a:cubicBezTo>
                <a:cubicBezTo>
                  <a:pt x="99229" y="544180"/>
                  <a:pt x="142010" y="538457"/>
                  <a:pt x="192883" y="545272"/>
                </a:cubicBezTo>
                <a:cubicBezTo>
                  <a:pt x="277629" y="525210"/>
                  <a:pt x="293434" y="558443"/>
                  <a:pt x="343710" y="565029"/>
                </a:cubicBezTo>
                <a:cubicBezTo>
                  <a:pt x="383094" y="555729"/>
                  <a:pt x="425462" y="556271"/>
                  <a:pt x="471066" y="549837"/>
                </a:cubicBezTo>
                <a:cubicBezTo>
                  <a:pt x="513583" y="544428"/>
                  <a:pt x="569194" y="531004"/>
                  <a:pt x="617333" y="526428"/>
                </a:cubicBezTo>
                <a:cubicBezTo>
                  <a:pt x="660031" y="520760"/>
                  <a:pt x="696675" y="523882"/>
                  <a:pt x="725203" y="523793"/>
                </a:cubicBezTo>
                <a:cubicBezTo>
                  <a:pt x="736650" y="521695"/>
                  <a:pt x="780513" y="502146"/>
                  <a:pt x="788494" y="505799"/>
                </a:cubicBezTo>
                <a:lnTo>
                  <a:pt x="885977" y="526585"/>
                </a:lnTo>
                <a:cubicBezTo>
                  <a:pt x="906140" y="522837"/>
                  <a:pt x="917203" y="532232"/>
                  <a:pt x="932142" y="528005"/>
                </a:cubicBezTo>
                <a:cubicBezTo>
                  <a:pt x="963701" y="524128"/>
                  <a:pt x="1061555" y="499582"/>
                  <a:pt x="1090404" y="498299"/>
                </a:cubicBezTo>
                <a:cubicBezTo>
                  <a:pt x="1132840" y="494057"/>
                  <a:pt x="1148476" y="496041"/>
                  <a:pt x="1188628" y="483151"/>
                </a:cubicBezTo>
                <a:cubicBezTo>
                  <a:pt x="1230397" y="468408"/>
                  <a:pt x="1278711" y="457638"/>
                  <a:pt x="1316247" y="425979"/>
                </a:cubicBezTo>
                <a:cubicBezTo>
                  <a:pt x="1322662" y="417251"/>
                  <a:pt x="1339433" y="418553"/>
                  <a:pt x="1357712" y="416549"/>
                </a:cubicBezTo>
                <a:cubicBezTo>
                  <a:pt x="1375991" y="414544"/>
                  <a:pt x="1423507" y="412949"/>
                  <a:pt x="1425921" y="413953"/>
                </a:cubicBezTo>
                <a:cubicBezTo>
                  <a:pt x="1450272" y="407937"/>
                  <a:pt x="1458223" y="388156"/>
                  <a:pt x="1503817" y="380457"/>
                </a:cubicBezTo>
                <a:cubicBezTo>
                  <a:pt x="1541095" y="377398"/>
                  <a:pt x="1605565" y="376357"/>
                  <a:pt x="1639196" y="372785"/>
                </a:cubicBezTo>
                <a:cubicBezTo>
                  <a:pt x="1653280" y="376736"/>
                  <a:pt x="1695289" y="365766"/>
                  <a:pt x="1705606" y="359023"/>
                </a:cubicBezTo>
                <a:cubicBezTo>
                  <a:pt x="1729169" y="336295"/>
                  <a:pt x="1793207" y="348537"/>
                  <a:pt x="1813011" y="331023"/>
                </a:cubicBezTo>
                <a:cubicBezTo>
                  <a:pt x="1820772" y="328179"/>
                  <a:pt x="1823566" y="341833"/>
                  <a:pt x="1831380" y="341307"/>
                </a:cubicBezTo>
                <a:lnTo>
                  <a:pt x="1858612" y="326777"/>
                </a:lnTo>
                <a:lnTo>
                  <a:pt x="1880661" y="335987"/>
                </a:lnTo>
                <a:lnTo>
                  <a:pt x="1941495" y="310792"/>
                </a:lnTo>
                <a:cubicBezTo>
                  <a:pt x="1978970" y="307223"/>
                  <a:pt x="1947391" y="291714"/>
                  <a:pt x="1995402" y="305480"/>
                </a:cubicBezTo>
                <a:cubicBezTo>
                  <a:pt x="2042464" y="298034"/>
                  <a:pt x="2153424" y="281146"/>
                  <a:pt x="2223864" y="266118"/>
                </a:cubicBezTo>
                <a:cubicBezTo>
                  <a:pt x="2261296" y="256300"/>
                  <a:pt x="2360518" y="238323"/>
                  <a:pt x="2418043" y="215314"/>
                </a:cubicBezTo>
                <a:cubicBezTo>
                  <a:pt x="2472088" y="206823"/>
                  <a:pt x="2499422" y="162612"/>
                  <a:pt x="2558461" y="168193"/>
                </a:cubicBezTo>
                <a:cubicBezTo>
                  <a:pt x="2559660" y="164506"/>
                  <a:pt x="2592244" y="161337"/>
                  <a:pt x="2595535" y="158548"/>
                </a:cubicBezTo>
                <a:lnTo>
                  <a:pt x="2626942" y="130400"/>
                </a:lnTo>
                <a:lnTo>
                  <a:pt x="2632225" y="130446"/>
                </a:lnTo>
                <a:lnTo>
                  <a:pt x="2696856" y="128498"/>
                </a:lnTo>
                <a:lnTo>
                  <a:pt x="2759767" y="127784"/>
                </a:lnTo>
                <a:cubicBezTo>
                  <a:pt x="2770024" y="123546"/>
                  <a:pt x="2781047" y="119463"/>
                  <a:pt x="2792685" y="115710"/>
                </a:cubicBezTo>
                <a:lnTo>
                  <a:pt x="2799767" y="113754"/>
                </a:lnTo>
                <a:lnTo>
                  <a:pt x="2829799" y="120042"/>
                </a:lnTo>
                <a:lnTo>
                  <a:pt x="2890704" y="121493"/>
                </a:lnTo>
                <a:cubicBezTo>
                  <a:pt x="2935390" y="121035"/>
                  <a:pt x="2990780" y="113193"/>
                  <a:pt x="3042646" y="112273"/>
                </a:cubicBezTo>
                <a:cubicBezTo>
                  <a:pt x="3077119" y="111474"/>
                  <a:pt x="3124089" y="100414"/>
                  <a:pt x="3146630" y="100898"/>
                </a:cubicBezTo>
                <a:cubicBezTo>
                  <a:pt x="3169381" y="117699"/>
                  <a:pt x="3224695" y="125864"/>
                  <a:pt x="3233163" y="120200"/>
                </a:cubicBezTo>
                <a:lnTo>
                  <a:pt x="3372699" y="129394"/>
                </a:lnTo>
                <a:cubicBezTo>
                  <a:pt x="3389020" y="126586"/>
                  <a:pt x="3397563" y="116804"/>
                  <a:pt x="3394352" y="131671"/>
                </a:cubicBezTo>
                <a:cubicBezTo>
                  <a:pt x="3406102" y="131485"/>
                  <a:pt x="3429770" y="120938"/>
                  <a:pt x="3448218" y="118229"/>
                </a:cubicBezTo>
                <a:lnTo>
                  <a:pt x="3505047" y="115412"/>
                </a:lnTo>
                <a:lnTo>
                  <a:pt x="3521767" y="111071"/>
                </a:lnTo>
                <a:cubicBezTo>
                  <a:pt x="3526335" y="108877"/>
                  <a:pt x="3582156" y="117732"/>
                  <a:pt x="3585137" y="114371"/>
                </a:cubicBezTo>
                <a:cubicBezTo>
                  <a:pt x="3638265" y="102098"/>
                  <a:pt x="3633789" y="98565"/>
                  <a:pt x="3690293" y="98301"/>
                </a:cubicBezTo>
                <a:cubicBezTo>
                  <a:pt x="3782197" y="112746"/>
                  <a:pt x="3826738" y="92943"/>
                  <a:pt x="3867818" y="88985"/>
                </a:cubicBezTo>
                <a:cubicBezTo>
                  <a:pt x="3943777" y="81477"/>
                  <a:pt x="3990501" y="75194"/>
                  <a:pt x="4091337" y="70813"/>
                </a:cubicBezTo>
                <a:cubicBezTo>
                  <a:pt x="4154422" y="62932"/>
                  <a:pt x="4217060" y="45734"/>
                  <a:pt x="4246332" y="41697"/>
                </a:cubicBezTo>
                <a:cubicBezTo>
                  <a:pt x="4253308" y="42804"/>
                  <a:pt x="4260125" y="44606"/>
                  <a:pt x="4266975" y="46592"/>
                </a:cubicBezTo>
                <a:lnTo>
                  <a:pt x="4270566" y="47620"/>
                </a:lnTo>
                <a:lnTo>
                  <a:pt x="4288964" y="52766"/>
                </a:lnTo>
                <a:lnTo>
                  <a:pt x="4365137" y="51783"/>
                </a:lnTo>
                <a:lnTo>
                  <a:pt x="4430546" y="44555"/>
                </a:lnTo>
                <a:lnTo>
                  <a:pt x="4444136" y="39567"/>
                </a:lnTo>
                <a:lnTo>
                  <a:pt x="4534039" y="31604"/>
                </a:lnTo>
                <a:lnTo>
                  <a:pt x="4560448" y="25231"/>
                </a:lnTo>
                <a:lnTo>
                  <a:pt x="4568006" y="25970"/>
                </a:lnTo>
                <a:cubicBezTo>
                  <a:pt x="4580278" y="23866"/>
                  <a:pt x="4594878" y="14904"/>
                  <a:pt x="4595497" y="22958"/>
                </a:cubicBezTo>
                <a:lnTo>
                  <a:pt x="4608623" y="18108"/>
                </a:lnTo>
                <a:lnTo>
                  <a:pt x="4623942" y="22251"/>
                </a:lnTo>
                <a:cubicBezTo>
                  <a:pt x="4633227" y="23117"/>
                  <a:pt x="4655429" y="23973"/>
                  <a:pt x="4664336" y="23306"/>
                </a:cubicBezTo>
                <a:lnTo>
                  <a:pt x="4677385" y="18246"/>
                </a:lnTo>
                <a:lnTo>
                  <a:pt x="4698143" y="18036"/>
                </a:lnTo>
                <a:cubicBezTo>
                  <a:pt x="4710347" y="18931"/>
                  <a:pt x="4736189" y="22441"/>
                  <a:pt x="4750609" y="23611"/>
                </a:cubicBezTo>
                <a:cubicBezTo>
                  <a:pt x="4764270" y="27424"/>
                  <a:pt x="4774858" y="29782"/>
                  <a:pt x="4784658" y="25057"/>
                </a:cubicBezTo>
                <a:cubicBezTo>
                  <a:pt x="4804708" y="29613"/>
                  <a:pt x="4822811" y="48263"/>
                  <a:pt x="4847558" y="38726"/>
                </a:cubicBezTo>
                <a:cubicBezTo>
                  <a:pt x="4868304" y="42993"/>
                  <a:pt x="4867190" y="47939"/>
                  <a:pt x="4909134" y="50659"/>
                </a:cubicBezTo>
                <a:cubicBezTo>
                  <a:pt x="4945026" y="52455"/>
                  <a:pt x="5063406" y="54096"/>
                  <a:pt x="5099219" y="55050"/>
                </a:cubicBezTo>
                <a:cubicBezTo>
                  <a:pt x="5145195" y="57873"/>
                  <a:pt x="5163254" y="65473"/>
                  <a:pt x="5184992" y="67596"/>
                </a:cubicBezTo>
                <a:cubicBezTo>
                  <a:pt x="5206728" y="69720"/>
                  <a:pt x="5195578" y="65687"/>
                  <a:pt x="5229637" y="67789"/>
                </a:cubicBezTo>
                <a:cubicBezTo>
                  <a:pt x="5263695" y="69892"/>
                  <a:pt x="5345217" y="78854"/>
                  <a:pt x="5389346" y="80211"/>
                </a:cubicBezTo>
                <a:cubicBezTo>
                  <a:pt x="5425889" y="83191"/>
                  <a:pt x="5461943" y="84751"/>
                  <a:pt x="5494414" y="75926"/>
                </a:cubicBezTo>
                <a:lnTo>
                  <a:pt x="5528443" y="77206"/>
                </a:lnTo>
                <a:cubicBezTo>
                  <a:pt x="5582723" y="71370"/>
                  <a:pt x="5638917" y="68385"/>
                  <a:pt x="5684939" y="50269"/>
                </a:cubicBezTo>
                <a:cubicBezTo>
                  <a:pt x="5724389" y="45804"/>
                  <a:pt x="5737860" y="52916"/>
                  <a:pt x="5765146" y="50414"/>
                </a:cubicBezTo>
                <a:cubicBezTo>
                  <a:pt x="5792695" y="43060"/>
                  <a:pt x="5827352" y="38097"/>
                  <a:pt x="5848655" y="35257"/>
                </a:cubicBezTo>
                <a:lnTo>
                  <a:pt x="5930656" y="30131"/>
                </a:lnTo>
                <a:lnTo>
                  <a:pt x="6124150" y="31679"/>
                </a:lnTo>
                <a:cubicBezTo>
                  <a:pt x="6138131" y="22216"/>
                  <a:pt x="6167730" y="4075"/>
                  <a:pt x="6189199" y="5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7D6483-B93E-A989-DAE8-869DD140E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060" y="5279511"/>
            <a:ext cx="9681882" cy="739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“Cops Retaliate on Veteran Using 5150”</a:t>
            </a:r>
          </a:p>
        </p:txBody>
      </p:sp>
      <p:pic>
        <p:nvPicPr>
          <p:cNvPr id="4" name="Online Media 3" title="COPS RETALIATE ON VETERAN USING 5150">
            <a:hlinkClick r:id="" action="ppaction://media"/>
            <a:extLst>
              <a:ext uri="{FF2B5EF4-FFF2-40B4-BE49-F238E27FC236}">
                <a16:creationId xmlns:a16="http://schemas.microsoft.com/office/drawing/2014/main" id="{F98F4775-95C5-7924-8893-84ACBFC05F3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57510" y="579473"/>
            <a:ext cx="7476979" cy="422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08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7F3D-62D0-F78D-70B4-7954E182F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Birthday in Boston</a:t>
            </a:r>
          </a:p>
        </p:txBody>
      </p:sp>
      <p:pic>
        <p:nvPicPr>
          <p:cNvPr id="4" name="Online Media 3" title="Boston cops respond to 911 caller asking for “someone to wish him a happy birthday”">
            <a:hlinkClick r:id="" action="ppaction://media"/>
            <a:extLst>
              <a:ext uri="{FF2B5EF4-FFF2-40B4-BE49-F238E27FC236}">
                <a16:creationId xmlns:a16="http://schemas.microsoft.com/office/drawing/2014/main" id="{9D3D9637-CF7A-290A-9AFC-4C365145F8B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3138" y="1825625"/>
            <a:ext cx="770572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76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034B6D-FFA6-87FC-5430-C92B469445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/>
          <a:stretch/>
        </p:blipFill>
        <p:spPr>
          <a:xfrm>
            <a:off x="20" y="-9107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DE547B-1973-F26E-AF59-E0F1847E1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What does a Mental Health Crisis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08975-7EAE-73D1-2F4B-C65054922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Crisis is different for every individual.</a:t>
            </a:r>
          </a:p>
          <a:p>
            <a:r>
              <a:rPr lang="en-US" dirty="0">
                <a:solidFill>
                  <a:srgbClr val="FFFFFF"/>
                </a:solidFill>
              </a:rPr>
              <a:t>Can be as apparent and obvious as experiencing delusions and hallucinations or as simple as a loss of hope.</a:t>
            </a:r>
          </a:p>
          <a:p>
            <a:r>
              <a:rPr lang="en-US" dirty="0">
                <a:solidFill>
                  <a:srgbClr val="FFFFFF"/>
                </a:solidFill>
              </a:rPr>
              <a:t>The underlying issue most common to crisis is loss of control.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Thoughts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Emotions</a:t>
            </a:r>
          </a:p>
          <a:p>
            <a:pPr marL="457200" lvl="1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pPr lvl="1"/>
            <a:r>
              <a:rPr lang="en-US" dirty="0">
                <a:solidFill>
                  <a:srgbClr val="FFFFFF"/>
                </a:solidFill>
              </a:rPr>
              <a:t>Am I the right person to help here?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How do I remain controlled?</a:t>
            </a:r>
          </a:p>
          <a:p>
            <a:pPr lvl="1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840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F950C-B8EB-0FCC-7A3E-0E158CF76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4046" y="479493"/>
            <a:ext cx="6619754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Key Factors in Assessing MH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4DCBC-90D2-1682-8A30-84D9103EC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643" y="1984443"/>
            <a:ext cx="6527157" cy="419252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Show respect, build trust.</a:t>
            </a:r>
          </a:p>
          <a:p>
            <a:r>
              <a:rPr lang="en-US" sz="2400" dirty="0"/>
              <a:t>Does what you are seeing reflect what  is being said?</a:t>
            </a:r>
          </a:p>
          <a:p>
            <a:r>
              <a:rPr lang="en-US" sz="2400" dirty="0"/>
              <a:t>Have we been here before?</a:t>
            </a:r>
          </a:p>
          <a:p>
            <a:r>
              <a:rPr lang="en-US" sz="2400" dirty="0"/>
              <a:t>What does the respondent need?</a:t>
            </a:r>
          </a:p>
          <a:p>
            <a:r>
              <a:rPr lang="en-US" sz="2400" dirty="0"/>
              <a:t>How am I presenting myself?</a:t>
            </a:r>
          </a:p>
          <a:p>
            <a:r>
              <a:rPr lang="en-US" sz="2400" dirty="0"/>
              <a:t>Do I have a plan for what happens next?</a:t>
            </a:r>
          </a:p>
          <a:p>
            <a:r>
              <a:rPr lang="en-US" sz="2400" dirty="0"/>
              <a:t>“I don’t care what’s wrong with you, I want to know what happened to you”.</a:t>
            </a:r>
          </a:p>
          <a:p>
            <a:r>
              <a:rPr lang="en-US" sz="2400" dirty="0"/>
              <a:t>“Listen to understand, not to be understood”.</a:t>
            </a:r>
          </a:p>
          <a:p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2A69FD-5518-AAB1-3B58-BBCA3C89D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82" y="1956027"/>
            <a:ext cx="4216059" cy="2776202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60119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55BE4-2C93-46CF-7BE3-4EEDCC944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1825" y="1641752"/>
            <a:ext cx="4391024" cy="1323439"/>
          </a:xfrm>
        </p:spPr>
        <p:txBody>
          <a:bodyPr anchor="t">
            <a:normAutofit/>
          </a:bodyPr>
          <a:lstStyle/>
          <a:p>
            <a:r>
              <a:rPr lang="en-US" sz="4000" dirty="0"/>
              <a:t>Brain functions during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38CC9-8C64-478B-D5F1-39C9E3D86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1825" y="3146399"/>
            <a:ext cx="4916949" cy="334699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Oxygen and logical thought are diminished.</a:t>
            </a:r>
          </a:p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Blood flow is re-directed.</a:t>
            </a:r>
          </a:p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Breathing becomes shallow.</a:t>
            </a:r>
          </a:p>
          <a:p>
            <a:endParaRPr lang="en-US" sz="24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Work toward re-directing the thought process.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01716B-6E61-F736-93F7-934D736153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548"/>
          <a:stretch/>
        </p:blipFill>
        <p:spPr>
          <a:xfrm>
            <a:off x="827088" y="1498600"/>
            <a:ext cx="5260975" cy="4676775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8430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5A6CA-6111-50B2-1F67-EC7CF7965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/>
              <a:t>Teaming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0F9D4-833D-3427-376F-B91E12A27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1974716"/>
            <a:ext cx="4646905" cy="4381633"/>
          </a:xfrm>
        </p:spPr>
        <p:txBody>
          <a:bodyPr anchor="ctr">
            <a:normAutofit/>
          </a:bodyPr>
          <a:lstStyle/>
          <a:p>
            <a:r>
              <a:rPr lang="en-US" dirty="0"/>
              <a:t>As you communicate, do so in a way that intimates that we are in this together.</a:t>
            </a:r>
          </a:p>
          <a:p>
            <a:r>
              <a:rPr lang="en-US" dirty="0"/>
              <a:t>Blend</a:t>
            </a:r>
          </a:p>
          <a:p>
            <a:r>
              <a:rPr lang="en-US" dirty="0"/>
              <a:t>Redirection</a:t>
            </a:r>
          </a:p>
        </p:txBody>
      </p:sp>
      <p:pic>
        <p:nvPicPr>
          <p:cNvPr id="5" name="Picture 4" descr="Hands holding each other's wrists and interlinked to form a circle">
            <a:extLst>
              <a:ext uri="{FF2B5EF4-FFF2-40B4-BE49-F238E27FC236}">
                <a16:creationId xmlns:a16="http://schemas.microsoft.com/office/drawing/2014/main" id="{FE33445B-1CC5-7B4E-E7CF-F8FC83AA54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17" r="18482" b="-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517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AAB86-96E5-CB82-CE2A-7D905F32D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0936"/>
            <a:ext cx="5867716" cy="1476154"/>
          </a:xfrm>
          <a:noFill/>
        </p:spPr>
        <p:txBody>
          <a:bodyPr anchor="b">
            <a:normAutofit/>
          </a:bodyPr>
          <a:lstStyle/>
          <a:p>
            <a:r>
              <a:rPr lang="en-US" sz="4800" dirty="0"/>
              <a:t>Most Critical CIT </a:t>
            </a:r>
            <a:r>
              <a:rPr lang="en-US" sz="4800" dirty="0">
                <a:solidFill>
                  <a:schemeClr val="bg1"/>
                </a:solidFill>
              </a:rPr>
              <a:t>Officer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65911-7310-C962-9FF7-5FB1702F3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338216"/>
            <a:ext cx="5867720" cy="3838191"/>
          </a:xfrm>
          <a:noFill/>
        </p:spPr>
        <p:txBody>
          <a:bodyPr anchor="t">
            <a:normAutofit/>
          </a:bodyPr>
          <a:lstStyle/>
          <a:p>
            <a:r>
              <a:rPr lang="en-US" sz="2400" dirty="0"/>
              <a:t>Develop Authentic Connection</a:t>
            </a:r>
          </a:p>
          <a:p>
            <a:r>
              <a:rPr lang="en-US" sz="2400" dirty="0"/>
              <a:t>Active Listening</a:t>
            </a:r>
          </a:p>
          <a:p>
            <a:r>
              <a:rPr lang="en-US" sz="2400" dirty="0"/>
              <a:t>Calm and Steady Speech</a:t>
            </a:r>
          </a:p>
          <a:p>
            <a:r>
              <a:rPr lang="en-US" sz="2400" dirty="0"/>
              <a:t>Managing YOUR Emotions</a:t>
            </a:r>
          </a:p>
          <a:p>
            <a:r>
              <a:rPr lang="en-US" sz="2400" dirty="0"/>
              <a:t>Solicit Individuals’ Reality and Emotions</a:t>
            </a:r>
          </a:p>
          <a:p>
            <a:r>
              <a:rPr lang="en-US" sz="2400" dirty="0"/>
              <a:t>Express Empathy- their reality is real to them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D19A02-C264-2BD9-A800-4147A31CE6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6828955" y="972049"/>
            <a:ext cx="4651794" cy="465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662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BF197592BEC34DB33D7DFE2A940FB9" ma:contentTypeVersion="15" ma:contentTypeDescription="Create a new document." ma:contentTypeScope="" ma:versionID="2074b24aa0109d888b17bcedc8493acf">
  <xsd:schema xmlns:xsd="http://www.w3.org/2001/XMLSchema" xmlns:xs="http://www.w3.org/2001/XMLSchema" xmlns:p="http://schemas.microsoft.com/office/2006/metadata/properties" xmlns:ns2="02de8f77-85bc-4e42-a780-a143b2c5087a" xmlns:ns3="dfb88c67-d5b4-4610-8225-9c0573849f24" targetNamespace="http://schemas.microsoft.com/office/2006/metadata/properties" ma:root="true" ma:fieldsID="65b471145c1eb7e43249ab9cc03be8cf" ns2:_="" ns3:_="">
    <xsd:import namespace="02de8f77-85bc-4e42-a780-a143b2c5087a"/>
    <xsd:import namespace="dfb88c67-d5b4-4610-8225-9c0573849f2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de8f77-85bc-4e42-a780-a143b2c5087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7a3bb1e-422e-47b1-a1f4-ccfa860b479c}" ma:internalName="TaxCatchAll" ma:showField="CatchAllData" ma:web="02de8f77-85bc-4e42-a780-a143b2c508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b88c67-d5b4-4610-8225-9c0573849f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865b009e-6ca3-4080-a04c-1c49c4cd73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63F9F5-2D5A-49E3-B454-8F450A3EBEC1}"/>
</file>

<file path=customXml/itemProps2.xml><?xml version="1.0" encoding="utf-8"?>
<ds:datastoreItem xmlns:ds="http://schemas.openxmlformats.org/officeDocument/2006/customXml" ds:itemID="{FA1891BC-C415-43B4-8B1F-FDEC32BA871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243</Words>
  <Application>Microsoft Office PowerPoint</Application>
  <PresentationFormat>Widescreen</PresentationFormat>
  <Paragraphs>39</Paragraphs>
  <Slides>8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Introduction to Crisis Assessment &amp; Intervention</vt:lpstr>
      <vt:lpstr>“Cops Retaliate on Veteran Using 5150”</vt:lpstr>
      <vt:lpstr>Birthday in Boston</vt:lpstr>
      <vt:lpstr>What does a Mental Health Crisis look like?</vt:lpstr>
      <vt:lpstr>Key Factors in Assessing MH Calls</vt:lpstr>
      <vt:lpstr>Brain functions during crisis</vt:lpstr>
      <vt:lpstr>Teaming</vt:lpstr>
      <vt:lpstr>Most Critical CIT Officer 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Crisis Assessment &amp; Intervention</dc:title>
  <dc:creator>Jenna Mehnert Baker</dc:creator>
  <cp:lastModifiedBy>Kristy Belschwinder</cp:lastModifiedBy>
  <cp:revision>3</cp:revision>
  <dcterms:created xsi:type="dcterms:W3CDTF">2024-01-20T19:22:06Z</dcterms:created>
  <dcterms:modified xsi:type="dcterms:W3CDTF">2024-05-10T13:29:45Z</dcterms:modified>
</cp:coreProperties>
</file>