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87" r:id="rId3"/>
    <p:sldId id="289" r:id="rId4"/>
    <p:sldId id="286" r:id="rId5"/>
    <p:sldId id="282" r:id="rId6"/>
    <p:sldId id="291" r:id="rId7"/>
    <p:sldId id="258" r:id="rId8"/>
    <p:sldId id="262" r:id="rId9"/>
    <p:sldId id="285" r:id="rId10"/>
    <p:sldId id="284" r:id="rId11"/>
    <p:sldId id="283" r:id="rId12"/>
    <p:sldId id="29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B974E-AD60-4094-A90B-0C1ED5F478E5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47402-911A-4FF8-BDE0-25E5833D6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89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9A08C7E7-58F4-31F6-71CD-B4C5B42F87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3D8CB3-3381-4A8A-9C0F-77D5003A3E4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A7FA51A4-EC29-D9E6-1525-BA9A80DE9EA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6BCD79FB-8534-9C2F-E505-352189A3BA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F2428EFD-4A40-FA1E-D87E-9BD2A1058A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8D4CCE-F97F-408F-AD4B-731FF5A957AB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3410220-D8D4-859C-C642-9ED3CB1B4B4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A9EC031B-B59D-8AED-85FD-3A3E2622FD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97ECD6B-818E-A7FD-5BE8-CD2D8F3332A3}"/>
              </a:ext>
            </a:extLst>
          </p:cNvPr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7C24734F-12AE-899A-4CCB-D4887CDF96B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84 w 5740"/>
                <a:gd name="T1" fmla="*/ 2 h 4316"/>
                <a:gd name="T2" fmla="*/ 0 w 5740"/>
                <a:gd name="T3" fmla="*/ 2 h 4316"/>
                <a:gd name="T4" fmla="*/ 0 w 5740"/>
                <a:gd name="T5" fmla="*/ 0 h 4316"/>
                <a:gd name="T6" fmla="*/ 5884 w 5740"/>
                <a:gd name="T7" fmla="*/ 0 h 4316"/>
                <a:gd name="T8" fmla="*/ 5884 w 5740"/>
                <a:gd name="T9" fmla="*/ 2 h 4316"/>
                <a:gd name="T10" fmla="*/ 5884 w 5740"/>
                <a:gd name="T11" fmla="*/ 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10FCADAD-99F9-95D0-DEEF-914FCA27D1A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7193" name="Oval 5">
                <a:extLst>
                  <a:ext uri="{FF2B5EF4-FFF2-40B4-BE49-F238E27FC236}">
                    <a16:creationId xmlns:a16="http://schemas.microsoft.com/office/drawing/2014/main" id="{6399BE12-6E8B-1E09-DF39-5571A25A598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94" name="Oval 6">
                <a:extLst>
                  <a:ext uri="{FF2B5EF4-FFF2-40B4-BE49-F238E27FC236}">
                    <a16:creationId xmlns:a16="http://schemas.microsoft.com/office/drawing/2014/main" id="{26ACC61F-EDD3-AD0B-F469-547FEDAC870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95" name="Oval 7">
                <a:extLst>
                  <a:ext uri="{FF2B5EF4-FFF2-40B4-BE49-F238E27FC236}">
                    <a16:creationId xmlns:a16="http://schemas.microsoft.com/office/drawing/2014/main" id="{A08EA2AE-947B-A928-742D-15CE4B168A8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96" name="Oval 8">
                <a:extLst>
                  <a:ext uri="{FF2B5EF4-FFF2-40B4-BE49-F238E27FC236}">
                    <a16:creationId xmlns:a16="http://schemas.microsoft.com/office/drawing/2014/main" id="{F0F973FC-86CC-0605-2C2C-0FB17357DBB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97" name="Oval 9">
                <a:extLst>
                  <a:ext uri="{FF2B5EF4-FFF2-40B4-BE49-F238E27FC236}">
                    <a16:creationId xmlns:a16="http://schemas.microsoft.com/office/drawing/2014/main" id="{51306B78-692A-C6E1-8E6D-7635F7D153D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98" name="Freeform 10">
                <a:extLst>
                  <a:ext uri="{FF2B5EF4-FFF2-40B4-BE49-F238E27FC236}">
                    <a16:creationId xmlns:a16="http://schemas.microsoft.com/office/drawing/2014/main" id="{3DE74275-97BA-333B-F819-121DEBAFCB4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99" name="Freeform 11">
                <a:extLst>
                  <a:ext uri="{FF2B5EF4-FFF2-40B4-BE49-F238E27FC236}">
                    <a16:creationId xmlns:a16="http://schemas.microsoft.com/office/drawing/2014/main" id="{1CE20905-78A8-595D-674F-806307B3D65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200" name="Freeform 12">
                <a:extLst>
                  <a:ext uri="{FF2B5EF4-FFF2-40B4-BE49-F238E27FC236}">
                    <a16:creationId xmlns:a16="http://schemas.microsoft.com/office/drawing/2014/main" id="{6BB09FA4-5677-5CCE-F742-0D68204CF4E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201" name="Freeform 13">
                <a:extLst>
                  <a:ext uri="{FF2B5EF4-FFF2-40B4-BE49-F238E27FC236}">
                    <a16:creationId xmlns:a16="http://schemas.microsoft.com/office/drawing/2014/main" id="{39616654-6744-3FE4-9C2D-20BF097C5A6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202" name="Freeform 14">
                <a:extLst>
                  <a:ext uri="{FF2B5EF4-FFF2-40B4-BE49-F238E27FC236}">
                    <a16:creationId xmlns:a16="http://schemas.microsoft.com/office/drawing/2014/main" id="{BF7CE857-61A1-22AD-A84F-7170BB1548C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203" name="Oval 15">
                <a:extLst>
                  <a:ext uri="{FF2B5EF4-FFF2-40B4-BE49-F238E27FC236}">
                    <a16:creationId xmlns:a16="http://schemas.microsoft.com/office/drawing/2014/main" id="{854E3096-CD14-3A7A-DEDD-C4A91EE22AA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</p:grpSp>
        <p:grpSp>
          <p:nvGrpSpPr>
            <p:cNvPr id="5" name="Group 16">
              <a:extLst>
                <a:ext uri="{FF2B5EF4-FFF2-40B4-BE49-F238E27FC236}">
                  <a16:creationId xmlns:a16="http://schemas.microsoft.com/office/drawing/2014/main" id="{4A646834-EB17-263A-E744-81C0A11131D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7175" name="Oval 17">
                <a:extLst>
                  <a:ext uri="{FF2B5EF4-FFF2-40B4-BE49-F238E27FC236}">
                    <a16:creationId xmlns:a16="http://schemas.microsoft.com/office/drawing/2014/main" id="{E0061347-B7F4-EC79-A921-67768425B29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76" name="Oval 18">
                <a:extLst>
                  <a:ext uri="{FF2B5EF4-FFF2-40B4-BE49-F238E27FC236}">
                    <a16:creationId xmlns:a16="http://schemas.microsoft.com/office/drawing/2014/main" id="{FD81CFBA-A561-7DE3-00B7-485F1DD3F94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77" name="Oval 19">
                <a:extLst>
                  <a:ext uri="{FF2B5EF4-FFF2-40B4-BE49-F238E27FC236}">
                    <a16:creationId xmlns:a16="http://schemas.microsoft.com/office/drawing/2014/main" id="{B0757BC4-56AE-7B23-2B49-407B2389316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78" name="Oval 20">
                <a:extLst>
                  <a:ext uri="{FF2B5EF4-FFF2-40B4-BE49-F238E27FC236}">
                    <a16:creationId xmlns:a16="http://schemas.microsoft.com/office/drawing/2014/main" id="{9E6571A0-8642-6C5A-BC8C-63FA183C7AD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79" name="Oval 21">
                <a:extLst>
                  <a:ext uri="{FF2B5EF4-FFF2-40B4-BE49-F238E27FC236}">
                    <a16:creationId xmlns:a16="http://schemas.microsoft.com/office/drawing/2014/main" id="{4A12F590-7168-AC35-A30C-D94F0E1C55B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80" name="Oval 22">
                <a:extLst>
                  <a:ext uri="{FF2B5EF4-FFF2-40B4-BE49-F238E27FC236}">
                    <a16:creationId xmlns:a16="http://schemas.microsoft.com/office/drawing/2014/main" id="{EF39C13F-5EE4-8B21-221D-19D1C350FA4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81" name="Oval 23">
                <a:extLst>
                  <a:ext uri="{FF2B5EF4-FFF2-40B4-BE49-F238E27FC236}">
                    <a16:creationId xmlns:a16="http://schemas.microsoft.com/office/drawing/2014/main" id="{99B7BD7C-2808-D028-4CA5-BA8BEDDFF54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82" name="Oval 24">
                <a:extLst>
                  <a:ext uri="{FF2B5EF4-FFF2-40B4-BE49-F238E27FC236}">
                    <a16:creationId xmlns:a16="http://schemas.microsoft.com/office/drawing/2014/main" id="{F8F1EDC9-D229-8BA5-D940-47F464AA083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83" name="Freeform 25">
                <a:extLst>
                  <a:ext uri="{FF2B5EF4-FFF2-40B4-BE49-F238E27FC236}">
                    <a16:creationId xmlns:a16="http://schemas.microsoft.com/office/drawing/2014/main" id="{7F21E2DB-41B8-C50B-C2D5-B5E0C659D02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84" name="Freeform 26">
                <a:extLst>
                  <a:ext uri="{FF2B5EF4-FFF2-40B4-BE49-F238E27FC236}">
                    <a16:creationId xmlns:a16="http://schemas.microsoft.com/office/drawing/2014/main" id="{060F7532-3306-173E-9A8A-86F8DB100E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85" name="Freeform 27">
                <a:extLst>
                  <a:ext uri="{FF2B5EF4-FFF2-40B4-BE49-F238E27FC236}">
                    <a16:creationId xmlns:a16="http://schemas.microsoft.com/office/drawing/2014/main" id="{F89E8B47-33D9-CEB0-A951-87EE0AA1BB2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86" name="Freeform 28">
                <a:extLst>
                  <a:ext uri="{FF2B5EF4-FFF2-40B4-BE49-F238E27FC236}">
                    <a16:creationId xmlns:a16="http://schemas.microsoft.com/office/drawing/2014/main" id="{E64352E4-3371-FE3B-88E2-6127AA76800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87" name="Freeform 29">
                <a:extLst>
                  <a:ext uri="{FF2B5EF4-FFF2-40B4-BE49-F238E27FC236}">
                    <a16:creationId xmlns:a16="http://schemas.microsoft.com/office/drawing/2014/main" id="{4F246C34-C8A3-F54A-9E3D-3019769456F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7188" name="Freeform 30">
                <a:extLst>
                  <a:ext uri="{FF2B5EF4-FFF2-40B4-BE49-F238E27FC236}">
                    <a16:creationId xmlns:a16="http://schemas.microsoft.com/office/drawing/2014/main" id="{B993927B-07B6-21AF-F4B0-A6B112347A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7189" name="Freeform 31">
                <a:extLst>
                  <a:ext uri="{FF2B5EF4-FFF2-40B4-BE49-F238E27FC236}">
                    <a16:creationId xmlns:a16="http://schemas.microsoft.com/office/drawing/2014/main" id="{1AE55CB3-4A6C-8D63-F42B-0F09C6881FB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90" name="Freeform 32">
                <a:extLst>
                  <a:ext uri="{FF2B5EF4-FFF2-40B4-BE49-F238E27FC236}">
                    <a16:creationId xmlns:a16="http://schemas.microsoft.com/office/drawing/2014/main" id="{FA19F63D-0364-85E0-A324-F13A14DE0BA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91" name="Freeform 33">
                <a:extLst>
                  <a:ext uri="{FF2B5EF4-FFF2-40B4-BE49-F238E27FC236}">
                    <a16:creationId xmlns:a16="http://schemas.microsoft.com/office/drawing/2014/main" id="{B95B20AE-6249-FCE2-F3EB-ECCF20C1A1D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92" name="Freeform 34">
                <a:extLst>
                  <a:ext uri="{FF2B5EF4-FFF2-40B4-BE49-F238E27FC236}">
                    <a16:creationId xmlns:a16="http://schemas.microsoft.com/office/drawing/2014/main" id="{B657F9A6-0922-AD88-F13E-1AE9758C331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  <p:grpSp>
          <p:nvGrpSpPr>
            <p:cNvPr id="6" name="Group 35">
              <a:extLst>
                <a:ext uri="{FF2B5EF4-FFF2-40B4-BE49-F238E27FC236}">
                  <a16:creationId xmlns:a16="http://schemas.microsoft.com/office/drawing/2014/main" id="{B68D7FEF-E5E8-28FE-0162-385EED76C00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0" name="Freeform 36">
                <a:extLst>
                  <a:ext uri="{FF2B5EF4-FFF2-40B4-BE49-F238E27FC236}">
                    <a16:creationId xmlns:a16="http://schemas.microsoft.com/office/drawing/2014/main" id="{068C0CA6-B83B-D6C9-85C3-9D5FB92D6AEC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21" name="Freeform 37">
                <a:extLst>
                  <a:ext uri="{FF2B5EF4-FFF2-40B4-BE49-F238E27FC236}">
                    <a16:creationId xmlns:a16="http://schemas.microsoft.com/office/drawing/2014/main" id="{31B5E339-2098-A126-28F2-751B10E7C0B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22" name="Freeform 38">
                <a:extLst>
                  <a:ext uri="{FF2B5EF4-FFF2-40B4-BE49-F238E27FC236}">
                    <a16:creationId xmlns:a16="http://schemas.microsoft.com/office/drawing/2014/main" id="{5CECD66B-A6B2-293F-3B27-A8CE1CB1ADA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23" name="Freeform 39">
                <a:extLst>
                  <a:ext uri="{FF2B5EF4-FFF2-40B4-BE49-F238E27FC236}">
                    <a16:creationId xmlns:a16="http://schemas.microsoft.com/office/drawing/2014/main" id="{F3395CFE-E86E-C0F1-CCE4-F988A7CD698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24" name="Freeform 40">
                <a:extLst>
                  <a:ext uri="{FF2B5EF4-FFF2-40B4-BE49-F238E27FC236}">
                    <a16:creationId xmlns:a16="http://schemas.microsoft.com/office/drawing/2014/main" id="{46DFE0FF-0DF0-5115-524E-A7DAD8F8A76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25" name="Freeform 41">
                <a:extLst>
                  <a:ext uri="{FF2B5EF4-FFF2-40B4-BE49-F238E27FC236}">
                    <a16:creationId xmlns:a16="http://schemas.microsoft.com/office/drawing/2014/main" id="{082473C7-9F54-AECF-D7EC-6BD6FB92B7E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26" name="Freeform 42">
                <a:extLst>
                  <a:ext uri="{FF2B5EF4-FFF2-40B4-BE49-F238E27FC236}">
                    <a16:creationId xmlns:a16="http://schemas.microsoft.com/office/drawing/2014/main" id="{2489D4C5-A608-2832-7178-DFBE199B874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27" name="Freeform 43">
                <a:extLst>
                  <a:ext uri="{FF2B5EF4-FFF2-40B4-BE49-F238E27FC236}">
                    <a16:creationId xmlns:a16="http://schemas.microsoft.com/office/drawing/2014/main" id="{03AA2AC4-9FAB-BDF4-CE1F-91925004101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28" name="Freeform 44">
                <a:extLst>
                  <a:ext uri="{FF2B5EF4-FFF2-40B4-BE49-F238E27FC236}">
                    <a16:creationId xmlns:a16="http://schemas.microsoft.com/office/drawing/2014/main" id="{D9053ED8-0AEC-19A0-5589-F6F5C6FEE59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29" name="Freeform 45">
                <a:extLst>
                  <a:ext uri="{FF2B5EF4-FFF2-40B4-BE49-F238E27FC236}">
                    <a16:creationId xmlns:a16="http://schemas.microsoft.com/office/drawing/2014/main" id="{B03E9E28-7714-E182-A4F5-B172A94CA8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30" name="Freeform 46">
                <a:extLst>
                  <a:ext uri="{FF2B5EF4-FFF2-40B4-BE49-F238E27FC236}">
                    <a16:creationId xmlns:a16="http://schemas.microsoft.com/office/drawing/2014/main" id="{DA043085-158D-020D-7A41-CA8B5C876FB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31" name="Oval 47">
                <a:extLst>
                  <a:ext uri="{FF2B5EF4-FFF2-40B4-BE49-F238E27FC236}">
                    <a16:creationId xmlns:a16="http://schemas.microsoft.com/office/drawing/2014/main" id="{72935007-F712-C1CA-4737-2F2B0871150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68" name="Oval 48">
                <a:extLst>
                  <a:ext uri="{FF2B5EF4-FFF2-40B4-BE49-F238E27FC236}">
                    <a16:creationId xmlns:a16="http://schemas.microsoft.com/office/drawing/2014/main" id="{657248F4-1203-CD47-3C1B-FB50317F0D2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69" name="Oval 49">
                <a:extLst>
                  <a:ext uri="{FF2B5EF4-FFF2-40B4-BE49-F238E27FC236}">
                    <a16:creationId xmlns:a16="http://schemas.microsoft.com/office/drawing/2014/main" id="{C06E2B2F-D9C9-9C3A-CB64-5443BD8456F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72" name="Oval 50">
                <a:extLst>
                  <a:ext uri="{FF2B5EF4-FFF2-40B4-BE49-F238E27FC236}">
                    <a16:creationId xmlns:a16="http://schemas.microsoft.com/office/drawing/2014/main" id="{BC856B09-0CF7-BAAC-B5B0-BCCF2713230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73" name="Oval 51">
                <a:extLst>
                  <a:ext uri="{FF2B5EF4-FFF2-40B4-BE49-F238E27FC236}">
                    <a16:creationId xmlns:a16="http://schemas.microsoft.com/office/drawing/2014/main" id="{406AD301-D7D9-5E28-06FE-C43EF06A31C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7174" name="Oval 52">
                <a:extLst>
                  <a:ext uri="{FF2B5EF4-FFF2-40B4-BE49-F238E27FC236}">
                    <a16:creationId xmlns:a16="http://schemas.microsoft.com/office/drawing/2014/main" id="{7F9A5CCA-8C04-EA9F-2A3D-85DCB5D0E33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</p:grpSp>
        <p:grpSp>
          <p:nvGrpSpPr>
            <p:cNvPr id="7" name="Group 53">
              <a:extLst>
                <a:ext uri="{FF2B5EF4-FFF2-40B4-BE49-F238E27FC236}">
                  <a16:creationId xmlns:a16="http://schemas.microsoft.com/office/drawing/2014/main" id="{D8CA9F49-52C5-8A81-CF8F-16AD0F7E557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8" name="Freeform 54">
                <a:extLst>
                  <a:ext uri="{FF2B5EF4-FFF2-40B4-BE49-F238E27FC236}">
                    <a16:creationId xmlns:a16="http://schemas.microsoft.com/office/drawing/2014/main" id="{60C6692E-30DF-A09D-39FD-E1A73BE8F2D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7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7 w 382"/>
                  <a:gd name="T19" fmla="*/ 96 h 96"/>
                  <a:gd name="T20" fmla="*/ 271 w 382"/>
                  <a:gd name="T21" fmla="*/ 90 h 96"/>
                  <a:gd name="T22" fmla="*/ 319 w 382"/>
                  <a:gd name="T23" fmla="*/ 84 h 96"/>
                  <a:gd name="T24" fmla="*/ 360 w 382"/>
                  <a:gd name="T25" fmla="*/ 66 h 96"/>
                  <a:gd name="T26" fmla="*/ 390 w 382"/>
                  <a:gd name="T27" fmla="*/ 42 h 96"/>
                  <a:gd name="T28" fmla="*/ 384 w 382"/>
                  <a:gd name="T29" fmla="*/ 42 h 96"/>
                  <a:gd name="T30" fmla="*/ 354 w 382"/>
                  <a:gd name="T31" fmla="*/ 66 h 96"/>
                  <a:gd name="T32" fmla="*/ 313 w 382"/>
                  <a:gd name="T33" fmla="*/ 78 h 96"/>
                  <a:gd name="T34" fmla="*/ 271 w 382"/>
                  <a:gd name="T35" fmla="*/ 90 h 96"/>
                  <a:gd name="T36" fmla="*/ 217 w 382"/>
                  <a:gd name="T37" fmla="*/ 96 h 96"/>
                  <a:gd name="T38" fmla="*/ 217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9" name="Freeform 55">
                <a:extLst>
                  <a:ext uri="{FF2B5EF4-FFF2-40B4-BE49-F238E27FC236}">
                    <a16:creationId xmlns:a16="http://schemas.microsoft.com/office/drawing/2014/main" id="{6FC14EAF-89A4-D63D-5DB1-BD0A0335CFE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" name="Freeform 56">
                <a:extLst>
                  <a:ext uri="{FF2B5EF4-FFF2-40B4-BE49-F238E27FC236}">
                    <a16:creationId xmlns:a16="http://schemas.microsoft.com/office/drawing/2014/main" id="{847E8C67-F015-4BFB-B08A-45460B988F6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" name="Freeform 57">
                <a:extLst>
                  <a:ext uri="{FF2B5EF4-FFF2-40B4-BE49-F238E27FC236}">
                    <a16:creationId xmlns:a16="http://schemas.microsoft.com/office/drawing/2014/main" id="{13FE4485-EDA0-2662-BBEC-9DCE75C20C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" name="Freeform 58">
                <a:extLst>
                  <a:ext uri="{FF2B5EF4-FFF2-40B4-BE49-F238E27FC236}">
                    <a16:creationId xmlns:a16="http://schemas.microsoft.com/office/drawing/2014/main" id="{83A9AC8E-34F8-A1A2-8C99-37E1D794B8D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3" name="Freeform 59">
                <a:extLst>
                  <a:ext uri="{FF2B5EF4-FFF2-40B4-BE49-F238E27FC236}">
                    <a16:creationId xmlns:a16="http://schemas.microsoft.com/office/drawing/2014/main" id="{1DC725B7-5817-31C6-4504-630455E5630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7 w 185"/>
                  <a:gd name="T5" fmla="*/ 36 h 210"/>
                  <a:gd name="T6" fmla="*/ 163 w 185"/>
                  <a:gd name="T7" fmla="*/ 72 h 210"/>
                  <a:gd name="T8" fmla="*/ 169 w 185"/>
                  <a:gd name="T9" fmla="*/ 90 h 210"/>
                  <a:gd name="T10" fmla="*/ 175 w 185"/>
                  <a:gd name="T11" fmla="*/ 114 h 210"/>
                  <a:gd name="T12" fmla="*/ 169 w 185"/>
                  <a:gd name="T13" fmla="*/ 138 h 210"/>
                  <a:gd name="T14" fmla="*/ 157 w 185"/>
                  <a:gd name="T15" fmla="*/ 162 h 210"/>
                  <a:gd name="T16" fmla="*/ 127 w 185"/>
                  <a:gd name="T17" fmla="*/ 180 h 210"/>
                  <a:gd name="T18" fmla="*/ 90 w 185"/>
                  <a:gd name="T19" fmla="*/ 198 h 210"/>
                  <a:gd name="T20" fmla="*/ 104 w 185"/>
                  <a:gd name="T21" fmla="*/ 210 h 210"/>
                  <a:gd name="T22" fmla="*/ 139 w 185"/>
                  <a:gd name="T23" fmla="*/ 192 h 210"/>
                  <a:gd name="T24" fmla="*/ 169 w 185"/>
                  <a:gd name="T25" fmla="*/ 168 h 210"/>
                  <a:gd name="T26" fmla="*/ 187 w 185"/>
                  <a:gd name="T27" fmla="*/ 144 h 210"/>
                  <a:gd name="T28" fmla="*/ 193 w 185"/>
                  <a:gd name="T29" fmla="*/ 114 h 210"/>
                  <a:gd name="T30" fmla="*/ 187 w 185"/>
                  <a:gd name="T31" fmla="*/ 90 h 210"/>
                  <a:gd name="T32" fmla="*/ 181 w 185"/>
                  <a:gd name="T33" fmla="*/ 66 h 210"/>
                  <a:gd name="T34" fmla="*/ 163 w 185"/>
                  <a:gd name="T35" fmla="*/ 48 h 210"/>
                  <a:gd name="T36" fmla="*/ 139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4" name="Freeform 60">
                <a:extLst>
                  <a:ext uri="{FF2B5EF4-FFF2-40B4-BE49-F238E27FC236}">
                    <a16:creationId xmlns:a16="http://schemas.microsoft.com/office/drawing/2014/main" id="{093A09E6-563A-8E8D-26F0-5D2489CA0DC9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grpSp>
            <p:nvGrpSpPr>
              <p:cNvPr id="15" name="Group 61">
                <a:extLst>
                  <a:ext uri="{FF2B5EF4-FFF2-40B4-BE49-F238E27FC236}">
                    <a16:creationId xmlns:a16="http://schemas.microsoft.com/office/drawing/2014/main" id="{6ABDCF41-FE86-E8F4-0605-4704A84A6D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6" name="Oval 62">
                  <a:extLst>
                    <a:ext uri="{FF2B5EF4-FFF2-40B4-BE49-F238E27FC236}">
                      <a16:creationId xmlns:a16="http://schemas.microsoft.com/office/drawing/2014/main" id="{10F5FEDC-71E5-E36E-2F17-73FE73726E2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 sz="1800"/>
                </a:p>
              </p:txBody>
            </p:sp>
            <p:sp>
              <p:nvSpPr>
                <p:cNvPr id="17" name="Oval 63">
                  <a:extLst>
                    <a:ext uri="{FF2B5EF4-FFF2-40B4-BE49-F238E27FC236}">
                      <a16:creationId xmlns:a16="http://schemas.microsoft.com/office/drawing/2014/main" id="{0A0C089C-AA9E-C6A9-B427-423B42F1E8C4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 sz="1800"/>
                </a:p>
              </p:txBody>
            </p:sp>
            <p:sp>
              <p:nvSpPr>
                <p:cNvPr id="18" name="Oval 64">
                  <a:extLst>
                    <a:ext uri="{FF2B5EF4-FFF2-40B4-BE49-F238E27FC236}">
                      <a16:creationId xmlns:a16="http://schemas.microsoft.com/office/drawing/2014/main" id="{07E802FA-64E6-441A-D8A6-3A31A81AD6C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 sz="1800"/>
                </a:p>
              </p:txBody>
            </p:sp>
            <p:sp>
              <p:nvSpPr>
                <p:cNvPr id="19" name="Oval 65">
                  <a:extLst>
                    <a:ext uri="{FF2B5EF4-FFF2-40B4-BE49-F238E27FC236}">
                      <a16:creationId xmlns:a16="http://schemas.microsoft.com/office/drawing/2014/main" id="{2166099F-3783-3281-0BA9-379D067C0C6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 sz="1800"/>
                </a:p>
              </p:txBody>
            </p:sp>
          </p:grpSp>
        </p:grpSp>
      </p:grpSp>
      <p:sp>
        <p:nvSpPr>
          <p:cNvPr id="4717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717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7204" name="Rectangle 68">
            <a:extLst>
              <a:ext uri="{FF2B5EF4-FFF2-40B4-BE49-F238E27FC236}">
                <a16:creationId xmlns:a16="http://schemas.microsoft.com/office/drawing/2014/main" id="{AB2AA87F-BB39-6C53-B848-8AFAFAEE7E1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205" name="Rectangle 69">
            <a:extLst>
              <a:ext uri="{FF2B5EF4-FFF2-40B4-BE49-F238E27FC236}">
                <a16:creationId xmlns:a16="http://schemas.microsoft.com/office/drawing/2014/main" id="{316A594B-CCB6-F846-3B44-11A5AE3B75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206" name="Rectangle 70">
            <a:extLst>
              <a:ext uri="{FF2B5EF4-FFF2-40B4-BE49-F238E27FC236}">
                <a16:creationId xmlns:a16="http://schemas.microsoft.com/office/drawing/2014/main" id="{9E64C167-BDCE-C9C6-36D1-DCC3CD83D4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ECDC0-D4C7-4476-A7E1-ED23BF75AE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983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B8E0D8B9-90FE-8BDC-6F42-83A8959445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1D98271D-7643-5795-818D-C2C41B3175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1573110D-02EC-5C8D-B9A1-FC706E18D7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3FA92-BDA4-4EEB-B3FF-02E9309B4B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924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48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48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3AADD4F4-8B19-2BBD-80E2-2A7BC0F8BD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FA4892B1-12E8-F47F-300B-3D82104DD0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46BC59C4-4E48-B757-DC38-7A7842D64A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538C1-9CE6-4A38-BEC7-743AE2B6FF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559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C2ED616E-B278-89A9-9B3A-483AB23C10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DFCBB781-C2A1-D8FA-172A-B2CDF9F9A8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991B5D02-9B9D-45D9-A63E-B9C073AF2D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55BCA-E3CB-4A23-B866-0E494EEA53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34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B2E99F7A-DD63-4832-BE38-2D0150821C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EE3F4149-38CA-D2B5-A79B-A47DF8DE94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8E07DBD8-74A3-7DC5-0347-6E910073D4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3D9BB-DC98-4C54-B8DE-D541D7B8EA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78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BFB487E-20EF-EAEF-3E58-6007225DC2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BBE0293-26D5-788A-440B-D7E511EDC5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9498D15C-2A49-B5E1-F9D1-D64E0118E7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EF4C4-F712-438E-9F16-13119C439E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117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2E2C3CE5-328B-1720-2374-0EFFD6EE00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>
            <a:extLst>
              <a:ext uri="{FF2B5EF4-FFF2-40B4-BE49-F238E27FC236}">
                <a16:creationId xmlns:a16="http://schemas.microsoft.com/office/drawing/2014/main" id="{08F2D5BD-603D-8EC9-85B5-EB338FD948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>
            <a:extLst>
              <a:ext uri="{FF2B5EF4-FFF2-40B4-BE49-F238E27FC236}">
                <a16:creationId xmlns:a16="http://schemas.microsoft.com/office/drawing/2014/main" id="{018D17AF-C185-DB70-02E6-C9B6A30AF6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AFDE0-CE5C-4754-8827-8A7820F1FB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2811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C59EBFE1-49F7-6A0F-F1CD-7C3EBEA2F9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AB69427C-CF13-2C52-9229-4E20A2DFB7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75099A61-CC51-C4E7-A170-5ED7433EA8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E1C92-FF54-4809-9D29-9019D58B3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71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>
            <a:extLst>
              <a:ext uri="{FF2B5EF4-FFF2-40B4-BE49-F238E27FC236}">
                <a16:creationId xmlns:a16="http://schemas.microsoft.com/office/drawing/2014/main" id="{569701EE-5C68-B4B9-41D8-9A050821D5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>
            <a:extLst>
              <a:ext uri="{FF2B5EF4-FFF2-40B4-BE49-F238E27FC236}">
                <a16:creationId xmlns:a16="http://schemas.microsoft.com/office/drawing/2014/main" id="{01761E91-B722-0162-1B1C-1DFD73D10A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>
            <a:extLst>
              <a:ext uri="{FF2B5EF4-FFF2-40B4-BE49-F238E27FC236}">
                <a16:creationId xmlns:a16="http://schemas.microsoft.com/office/drawing/2014/main" id="{D16866AE-4927-6FF0-E4F0-AA10975E8F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06AA3-5786-44CA-9E0A-5852795C35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430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8B83ACCE-A0BF-A9C2-B9C1-98D748A00A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09ED092D-408C-C101-E04A-8600E24B50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C837BDDA-86E3-57B9-A344-0BA57A32FE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CA4F9-E360-43F8-BC91-52EC6AF05E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784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03768EA7-574A-8F2A-C595-263BAA20F2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13476262-DBBA-15A0-4628-D148FED5E1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F3FFA21B-3EF7-32FC-8E7B-47236C4EDB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C697B-3C17-4F6C-A5D0-F92C51C3C3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73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reeform 2">
            <a:extLst>
              <a:ext uri="{FF2B5EF4-FFF2-40B4-BE49-F238E27FC236}">
                <a16:creationId xmlns:a16="http://schemas.microsoft.com/office/drawing/2014/main" id="{E637DF7C-A36D-FE67-DB6C-4373D145ED12}"/>
              </a:ext>
            </a:extLst>
          </p:cNvPr>
          <p:cNvSpPr>
            <a:spLocks/>
          </p:cNvSpPr>
          <p:nvPr/>
        </p:nvSpPr>
        <p:spPr bwMode="hidden">
          <a:xfrm>
            <a:off x="8837084" y="6429375"/>
            <a:ext cx="38100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</p:spPr>
        <p:txBody>
          <a:bodyPr/>
          <a:lstStyle/>
          <a:p>
            <a:pPr>
              <a:defRPr/>
            </a:pPr>
            <a:endParaRPr lang="en-US" sz="1800" dirty="0">
              <a:latin typeface="Arial" charset="0"/>
            </a:endParaRPr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989C5E10-AA0A-4835-9C11-B7AFE2DD48C2}"/>
              </a:ext>
            </a:extLst>
          </p:cNvPr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537DDF08-8EF3-198A-9408-93F502AB69D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84 w 5740"/>
                <a:gd name="T1" fmla="*/ 2 h 4316"/>
                <a:gd name="T2" fmla="*/ 0 w 5740"/>
                <a:gd name="T3" fmla="*/ 2 h 4316"/>
                <a:gd name="T4" fmla="*/ 0 w 5740"/>
                <a:gd name="T5" fmla="*/ 0 h 4316"/>
                <a:gd name="T6" fmla="*/ 5884 w 5740"/>
                <a:gd name="T7" fmla="*/ 0 h 4316"/>
                <a:gd name="T8" fmla="*/ 5884 w 5740"/>
                <a:gd name="T9" fmla="*/ 2 h 4316"/>
                <a:gd name="T10" fmla="*/ 5884 w 5740"/>
                <a:gd name="T11" fmla="*/ 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77C02544-3E40-52AF-811A-B232F0F2973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6086" name="Oval 6">
                <a:extLst>
                  <a:ext uri="{FF2B5EF4-FFF2-40B4-BE49-F238E27FC236}">
                    <a16:creationId xmlns:a16="http://schemas.microsoft.com/office/drawing/2014/main" id="{01CAED3B-518A-89B3-DEB2-32816C128A5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087" name="Oval 7">
                <a:extLst>
                  <a:ext uri="{FF2B5EF4-FFF2-40B4-BE49-F238E27FC236}">
                    <a16:creationId xmlns:a16="http://schemas.microsoft.com/office/drawing/2014/main" id="{D6207231-790F-B550-FFE1-81A1FF47878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088" name="Oval 8">
                <a:extLst>
                  <a:ext uri="{FF2B5EF4-FFF2-40B4-BE49-F238E27FC236}">
                    <a16:creationId xmlns:a16="http://schemas.microsoft.com/office/drawing/2014/main" id="{C8869091-0625-C9B8-B280-0CEFC56AFBD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089" name="Oval 9">
                <a:extLst>
                  <a:ext uri="{FF2B5EF4-FFF2-40B4-BE49-F238E27FC236}">
                    <a16:creationId xmlns:a16="http://schemas.microsoft.com/office/drawing/2014/main" id="{7FAEDF0E-38A5-C995-11E8-9FFF6EB2255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090" name="Oval 10">
                <a:extLst>
                  <a:ext uri="{FF2B5EF4-FFF2-40B4-BE49-F238E27FC236}">
                    <a16:creationId xmlns:a16="http://schemas.microsoft.com/office/drawing/2014/main" id="{5BB0D131-4837-EAE1-B9CD-6109CE763F9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091" name="Freeform 11">
                <a:extLst>
                  <a:ext uri="{FF2B5EF4-FFF2-40B4-BE49-F238E27FC236}">
                    <a16:creationId xmlns:a16="http://schemas.microsoft.com/office/drawing/2014/main" id="{D45B8DFD-C2D3-729C-67F8-9B7BC29622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092" name="Freeform 12">
                <a:extLst>
                  <a:ext uri="{FF2B5EF4-FFF2-40B4-BE49-F238E27FC236}">
                    <a16:creationId xmlns:a16="http://schemas.microsoft.com/office/drawing/2014/main" id="{38F35265-E766-8D8C-24E8-97983F79EB0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093" name="Freeform 13">
                <a:extLst>
                  <a:ext uri="{FF2B5EF4-FFF2-40B4-BE49-F238E27FC236}">
                    <a16:creationId xmlns:a16="http://schemas.microsoft.com/office/drawing/2014/main" id="{8C21990C-ACE3-EEE7-CDFD-C08F0A595F6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094" name="Freeform 14">
                <a:extLst>
                  <a:ext uri="{FF2B5EF4-FFF2-40B4-BE49-F238E27FC236}">
                    <a16:creationId xmlns:a16="http://schemas.microsoft.com/office/drawing/2014/main" id="{64761570-3FDC-5FAE-0F4F-91BC566F9E4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095" name="Freeform 15">
                <a:extLst>
                  <a:ext uri="{FF2B5EF4-FFF2-40B4-BE49-F238E27FC236}">
                    <a16:creationId xmlns:a16="http://schemas.microsoft.com/office/drawing/2014/main" id="{B092283E-230B-89B2-78C4-47BCBEDC106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096" name="Oval 16">
                <a:extLst>
                  <a:ext uri="{FF2B5EF4-FFF2-40B4-BE49-F238E27FC236}">
                    <a16:creationId xmlns:a16="http://schemas.microsoft.com/office/drawing/2014/main" id="{644CD94D-F388-58B0-654F-500B2327917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</p:grpSp>
        <p:grpSp>
          <p:nvGrpSpPr>
            <p:cNvPr id="1035" name="Group 17">
              <a:extLst>
                <a:ext uri="{FF2B5EF4-FFF2-40B4-BE49-F238E27FC236}">
                  <a16:creationId xmlns:a16="http://schemas.microsoft.com/office/drawing/2014/main" id="{4EF0248B-5AE2-2DCF-65D9-CE12E2E9C03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6098" name="Oval 18">
                <a:extLst>
                  <a:ext uri="{FF2B5EF4-FFF2-40B4-BE49-F238E27FC236}">
                    <a16:creationId xmlns:a16="http://schemas.microsoft.com/office/drawing/2014/main" id="{4AB49682-B57B-01EA-DF92-E1DF07B1D0D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099" name="Oval 19">
                <a:extLst>
                  <a:ext uri="{FF2B5EF4-FFF2-40B4-BE49-F238E27FC236}">
                    <a16:creationId xmlns:a16="http://schemas.microsoft.com/office/drawing/2014/main" id="{F4C10A39-71D4-7ADE-C4B3-A9E29A03FC6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00" name="Oval 20">
                <a:extLst>
                  <a:ext uri="{FF2B5EF4-FFF2-40B4-BE49-F238E27FC236}">
                    <a16:creationId xmlns:a16="http://schemas.microsoft.com/office/drawing/2014/main" id="{7082504B-8BDA-3DBE-E46A-E4EA60758D1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01" name="Oval 21">
                <a:extLst>
                  <a:ext uri="{FF2B5EF4-FFF2-40B4-BE49-F238E27FC236}">
                    <a16:creationId xmlns:a16="http://schemas.microsoft.com/office/drawing/2014/main" id="{A7FEB7AA-E556-BAB6-2513-4448A28362F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02" name="Oval 22">
                <a:extLst>
                  <a:ext uri="{FF2B5EF4-FFF2-40B4-BE49-F238E27FC236}">
                    <a16:creationId xmlns:a16="http://schemas.microsoft.com/office/drawing/2014/main" id="{9AA2C5C4-A1DF-0061-CB8E-590AB75D9F3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03" name="Oval 23">
                <a:extLst>
                  <a:ext uri="{FF2B5EF4-FFF2-40B4-BE49-F238E27FC236}">
                    <a16:creationId xmlns:a16="http://schemas.microsoft.com/office/drawing/2014/main" id="{81101532-D6CD-541F-48F9-C874F3B702B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04" name="Oval 24">
                <a:extLst>
                  <a:ext uri="{FF2B5EF4-FFF2-40B4-BE49-F238E27FC236}">
                    <a16:creationId xmlns:a16="http://schemas.microsoft.com/office/drawing/2014/main" id="{631A0A4F-79EA-75D3-CBA6-B07732F5B4B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05" name="Oval 25">
                <a:extLst>
                  <a:ext uri="{FF2B5EF4-FFF2-40B4-BE49-F238E27FC236}">
                    <a16:creationId xmlns:a16="http://schemas.microsoft.com/office/drawing/2014/main" id="{73426282-DAF5-1989-40C4-7456DC6EC43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06" name="Freeform 26">
                <a:extLst>
                  <a:ext uri="{FF2B5EF4-FFF2-40B4-BE49-F238E27FC236}">
                    <a16:creationId xmlns:a16="http://schemas.microsoft.com/office/drawing/2014/main" id="{04BE08B3-2871-9CB7-8C22-7EFF801A74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07" name="Freeform 27">
                <a:extLst>
                  <a:ext uri="{FF2B5EF4-FFF2-40B4-BE49-F238E27FC236}">
                    <a16:creationId xmlns:a16="http://schemas.microsoft.com/office/drawing/2014/main" id="{637AD3B8-62DB-6385-4AB0-413BB9EDF0E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08" name="Freeform 28">
                <a:extLst>
                  <a:ext uri="{FF2B5EF4-FFF2-40B4-BE49-F238E27FC236}">
                    <a16:creationId xmlns:a16="http://schemas.microsoft.com/office/drawing/2014/main" id="{4DC72F70-EB85-BF1A-3B45-1A9C4AB5F52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09" name="Freeform 29">
                <a:extLst>
                  <a:ext uri="{FF2B5EF4-FFF2-40B4-BE49-F238E27FC236}">
                    <a16:creationId xmlns:a16="http://schemas.microsoft.com/office/drawing/2014/main" id="{DB5DB4C2-993A-B469-9EE4-9F048CCAB24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1079" name="Freeform 30">
                <a:extLst>
                  <a:ext uri="{FF2B5EF4-FFF2-40B4-BE49-F238E27FC236}">
                    <a16:creationId xmlns:a16="http://schemas.microsoft.com/office/drawing/2014/main" id="{70F19BB6-098C-084E-78FF-052E2A88FF1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80" name="Freeform 31">
                <a:extLst>
                  <a:ext uri="{FF2B5EF4-FFF2-40B4-BE49-F238E27FC236}">
                    <a16:creationId xmlns:a16="http://schemas.microsoft.com/office/drawing/2014/main" id="{DD0EF089-F91D-A847-985B-1EE39757C66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6112" name="Freeform 32">
                <a:extLst>
                  <a:ext uri="{FF2B5EF4-FFF2-40B4-BE49-F238E27FC236}">
                    <a16:creationId xmlns:a16="http://schemas.microsoft.com/office/drawing/2014/main" id="{109B818A-0A88-145C-B61D-E5BDB0309FA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13" name="Freeform 33">
                <a:extLst>
                  <a:ext uri="{FF2B5EF4-FFF2-40B4-BE49-F238E27FC236}">
                    <a16:creationId xmlns:a16="http://schemas.microsoft.com/office/drawing/2014/main" id="{08B68E4B-FC1E-94E3-5B8C-47A938AC0A3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14" name="Freeform 34">
                <a:extLst>
                  <a:ext uri="{FF2B5EF4-FFF2-40B4-BE49-F238E27FC236}">
                    <a16:creationId xmlns:a16="http://schemas.microsoft.com/office/drawing/2014/main" id="{BD2BEF15-6BA4-9011-D9A7-0C65A580338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1084" name="Freeform 35">
                <a:extLst>
                  <a:ext uri="{FF2B5EF4-FFF2-40B4-BE49-F238E27FC236}">
                    <a16:creationId xmlns:a16="http://schemas.microsoft.com/office/drawing/2014/main" id="{CE7C2EB9-F1C6-5AAA-1D52-ADDD9EBEC8F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  <p:grpSp>
          <p:nvGrpSpPr>
            <p:cNvPr id="1036" name="Group 36">
              <a:extLst>
                <a:ext uri="{FF2B5EF4-FFF2-40B4-BE49-F238E27FC236}">
                  <a16:creationId xmlns:a16="http://schemas.microsoft.com/office/drawing/2014/main" id="{F278AE83-0A0D-E0B0-FFC1-3ACE7AF3561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6117" name="Freeform 37">
                <a:extLst>
                  <a:ext uri="{FF2B5EF4-FFF2-40B4-BE49-F238E27FC236}">
                    <a16:creationId xmlns:a16="http://schemas.microsoft.com/office/drawing/2014/main" id="{8ED53292-0D59-1395-916B-685437EEAF53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18" name="Freeform 38">
                <a:extLst>
                  <a:ext uri="{FF2B5EF4-FFF2-40B4-BE49-F238E27FC236}">
                    <a16:creationId xmlns:a16="http://schemas.microsoft.com/office/drawing/2014/main" id="{FDB7B46E-C506-E133-C386-3EA3799BAE7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19" name="Freeform 39">
                <a:extLst>
                  <a:ext uri="{FF2B5EF4-FFF2-40B4-BE49-F238E27FC236}">
                    <a16:creationId xmlns:a16="http://schemas.microsoft.com/office/drawing/2014/main" id="{B7AEBE86-B2E2-673A-1E0F-0B945484C6D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20" name="Freeform 40">
                <a:extLst>
                  <a:ext uri="{FF2B5EF4-FFF2-40B4-BE49-F238E27FC236}">
                    <a16:creationId xmlns:a16="http://schemas.microsoft.com/office/drawing/2014/main" id="{948295E0-22A0-9422-83A9-EE49B090CC6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21" name="Freeform 41">
                <a:extLst>
                  <a:ext uri="{FF2B5EF4-FFF2-40B4-BE49-F238E27FC236}">
                    <a16:creationId xmlns:a16="http://schemas.microsoft.com/office/drawing/2014/main" id="{EF0D6C49-EC59-D0E6-D81C-4AAC696D77D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22" name="Freeform 42">
                <a:extLst>
                  <a:ext uri="{FF2B5EF4-FFF2-40B4-BE49-F238E27FC236}">
                    <a16:creationId xmlns:a16="http://schemas.microsoft.com/office/drawing/2014/main" id="{7EA62DDF-FAF1-F62D-F0A3-3DFEDF112A4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23" name="Freeform 43">
                <a:extLst>
                  <a:ext uri="{FF2B5EF4-FFF2-40B4-BE49-F238E27FC236}">
                    <a16:creationId xmlns:a16="http://schemas.microsoft.com/office/drawing/2014/main" id="{65ED163C-83CE-51A6-FBB1-6C6E47E5A0A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1057" name="Freeform 44">
                <a:extLst>
                  <a:ext uri="{FF2B5EF4-FFF2-40B4-BE49-F238E27FC236}">
                    <a16:creationId xmlns:a16="http://schemas.microsoft.com/office/drawing/2014/main" id="{C08E0719-984D-0281-2CC2-FE65A82D77D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6125" name="Freeform 45">
                <a:extLst>
                  <a:ext uri="{FF2B5EF4-FFF2-40B4-BE49-F238E27FC236}">
                    <a16:creationId xmlns:a16="http://schemas.microsoft.com/office/drawing/2014/main" id="{DCC11665-B834-D0B0-53B2-1ED8A91D2F1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26" name="Freeform 46">
                <a:extLst>
                  <a:ext uri="{FF2B5EF4-FFF2-40B4-BE49-F238E27FC236}">
                    <a16:creationId xmlns:a16="http://schemas.microsoft.com/office/drawing/2014/main" id="{83F9939B-654F-A228-B2C8-50F9B53D80C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27" name="Freeform 47">
                <a:extLst>
                  <a:ext uri="{FF2B5EF4-FFF2-40B4-BE49-F238E27FC236}">
                    <a16:creationId xmlns:a16="http://schemas.microsoft.com/office/drawing/2014/main" id="{6840582A-7873-2EAD-FF23-522D013749B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28" name="Oval 48">
                <a:extLst>
                  <a:ext uri="{FF2B5EF4-FFF2-40B4-BE49-F238E27FC236}">
                    <a16:creationId xmlns:a16="http://schemas.microsoft.com/office/drawing/2014/main" id="{DEFE5912-1F13-2E76-5E37-9367BEEF1B8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29" name="Oval 49">
                <a:extLst>
                  <a:ext uri="{FF2B5EF4-FFF2-40B4-BE49-F238E27FC236}">
                    <a16:creationId xmlns:a16="http://schemas.microsoft.com/office/drawing/2014/main" id="{DFAB7F7C-DB4E-678E-0EE5-B479B72CBBB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30" name="Oval 50">
                <a:extLst>
                  <a:ext uri="{FF2B5EF4-FFF2-40B4-BE49-F238E27FC236}">
                    <a16:creationId xmlns:a16="http://schemas.microsoft.com/office/drawing/2014/main" id="{ECD704AC-FC8B-A21F-7014-400E5C526A1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31" name="Oval 51">
                <a:extLst>
                  <a:ext uri="{FF2B5EF4-FFF2-40B4-BE49-F238E27FC236}">
                    <a16:creationId xmlns:a16="http://schemas.microsoft.com/office/drawing/2014/main" id="{B49DB0C3-E993-BF7E-EEA6-FD043CEC0DC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32" name="Oval 52">
                <a:extLst>
                  <a:ext uri="{FF2B5EF4-FFF2-40B4-BE49-F238E27FC236}">
                    <a16:creationId xmlns:a16="http://schemas.microsoft.com/office/drawing/2014/main" id="{7CAA5155-6363-6683-3584-695F747BB82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46133" name="Oval 53">
                <a:extLst>
                  <a:ext uri="{FF2B5EF4-FFF2-40B4-BE49-F238E27FC236}">
                    <a16:creationId xmlns:a16="http://schemas.microsoft.com/office/drawing/2014/main" id="{A343C79A-8DE2-E904-D54E-152FB157E04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 dirty="0">
                  <a:latin typeface="Arial" charset="0"/>
                </a:endParaRPr>
              </a:p>
            </p:txBody>
          </p:sp>
        </p:grpSp>
        <p:grpSp>
          <p:nvGrpSpPr>
            <p:cNvPr id="1037" name="Group 54">
              <a:extLst>
                <a:ext uri="{FF2B5EF4-FFF2-40B4-BE49-F238E27FC236}">
                  <a16:creationId xmlns:a16="http://schemas.microsoft.com/office/drawing/2014/main" id="{CC3008C3-9149-420C-A8D4-89F8D80681B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>
                <a:extLst>
                  <a:ext uri="{FF2B5EF4-FFF2-40B4-BE49-F238E27FC236}">
                    <a16:creationId xmlns:a16="http://schemas.microsoft.com/office/drawing/2014/main" id="{456A1FCA-F2E5-0DD4-24F8-61279BEFC7A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7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7 w 382"/>
                  <a:gd name="T19" fmla="*/ 96 h 96"/>
                  <a:gd name="T20" fmla="*/ 271 w 382"/>
                  <a:gd name="T21" fmla="*/ 90 h 96"/>
                  <a:gd name="T22" fmla="*/ 319 w 382"/>
                  <a:gd name="T23" fmla="*/ 84 h 96"/>
                  <a:gd name="T24" fmla="*/ 360 w 382"/>
                  <a:gd name="T25" fmla="*/ 66 h 96"/>
                  <a:gd name="T26" fmla="*/ 390 w 382"/>
                  <a:gd name="T27" fmla="*/ 42 h 96"/>
                  <a:gd name="T28" fmla="*/ 384 w 382"/>
                  <a:gd name="T29" fmla="*/ 42 h 96"/>
                  <a:gd name="T30" fmla="*/ 354 w 382"/>
                  <a:gd name="T31" fmla="*/ 66 h 96"/>
                  <a:gd name="T32" fmla="*/ 313 w 382"/>
                  <a:gd name="T33" fmla="*/ 78 h 96"/>
                  <a:gd name="T34" fmla="*/ 271 w 382"/>
                  <a:gd name="T35" fmla="*/ 90 h 96"/>
                  <a:gd name="T36" fmla="*/ 217 w 382"/>
                  <a:gd name="T37" fmla="*/ 96 h 96"/>
                  <a:gd name="T38" fmla="*/ 217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39" name="Freeform 56">
                <a:extLst>
                  <a:ext uri="{FF2B5EF4-FFF2-40B4-BE49-F238E27FC236}">
                    <a16:creationId xmlns:a16="http://schemas.microsoft.com/office/drawing/2014/main" id="{39CCBDE4-BB4D-9F9F-46F1-09A77EA0408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40" name="Freeform 57">
                <a:extLst>
                  <a:ext uri="{FF2B5EF4-FFF2-40B4-BE49-F238E27FC236}">
                    <a16:creationId xmlns:a16="http://schemas.microsoft.com/office/drawing/2014/main" id="{4118CF28-B638-62A2-C6B6-69D22D92405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41" name="Freeform 58">
                <a:extLst>
                  <a:ext uri="{FF2B5EF4-FFF2-40B4-BE49-F238E27FC236}">
                    <a16:creationId xmlns:a16="http://schemas.microsoft.com/office/drawing/2014/main" id="{468D239A-218A-D017-039B-08EA84E0097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42" name="Freeform 59">
                <a:extLst>
                  <a:ext uri="{FF2B5EF4-FFF2-40B4-BE49-F238E27FC236}">
                    <a16:creationId xmlns:a16="http://schemas.microsoft.com/office/drawing/2014/main" id="{D8FEF6C4-F341-D5F5-5748-8D63BC87738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43" name="Freeform 60">
                <a:extLst>
                  <a:ext uri="{FF2B5EF4-FFF2-40B4-BE49-F238E27FC236}">
                    <a16:creationId xmlns:a16="http://schemas.microsoft.com/office/drawing/2014/main" id="{4D9EFAFE-D8CA-F47E-12B2-95C64BF3E23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7 w 185"/>
                  <a:gd name="T5" fmla="*/ 36 h 210"/>
                  <a:gd name="T6" fmla="*/ 163 w 185"/>
                  <a:gd name="T7" fmla="*/ 72 h 210"/>
                  <a:gd name="T8" fmla="*/ 169 w 185"/>
                  <a:gd name="T9" fmla="*/ 90 h 210"/>
                  <a:gd name="T10" fmla="*/ 175 w 185"/>
                  <a:gd name="T11" fmla="*/ 114 h 210"/>
                  <a:gd name="T12" fmla="*/ 169 w 185"/>
                  <a:gd name="T13" fmla="*/ 138 h 210"/>
                  <a:gd name="T14" fmla="*/ 157 w 185"/>
                  <a:gd name="T15" fmla="*/ 162 h 210"/>
                  <a:gd name="T16" fmla="*/ 127 w 185"/>
                  <a:gd name="T17" fmla="*/ 180 h 210"/>
                  <a:gd name="T18" fmla="*/ 90 w 185"/>
                  <a:gd name="T19" fmla="*/ 198 h 210"/>
                  <a:gd name="T20" fmla="*/ 104 w 185"/>
                  <a:gd name="T21" fmla="*/ 210 h 210"/>
                  <a:gd name="T22" fmla="*/ 139 w 185"/>
                  <a:gd name="T23" fmla="*/ 192 h 210"/>
                  <a:gd name="T24" fmla="*/ 169 w 185"/>
                  <a:gd name="T25" fmla="*/ 168 h 210"/>
                  <a:gd name="T26" fmla="*/ 187 w 185"/>
                  <a:gd name="T27" fmla="*/ 144 h 210"/>
                  <a:gd name="T28" fmla="*/ 193 w 185"/>
                  <a:gd name="T29" fmla="*/ 114 h 210"/>
                  <a:gd name="T30" fmla="*/ 187 w 185"/>
                  <a:gd name="T31" fmla="*/ 90 h 210"/>
                  <a:gd name="T32" fmla="*/ 181 w 185"/>
                  <a:gd name="T33" fmla="*/ 66 h 210"/>
                  <a:gd name="T34" fmla="*/ 163 w 185"/>
                  <a:gd name="T35" fmla="*/ 48 h 210"/>
                  <a:gd name="T36" fmla="*/ 139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44" name="Freeform 61">
                <a:extLst>
                  <a:ext uri="{FF2B5EF4-FFF2-40B4-BE49-F238E27FC236}">
                    <a16:creationId xmlns:a16="http://schemas.microsoft.com/office/drawing/2014/main" id="{D31FC1E0-7C7E-8861-3277-7050D2A1D18D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grpSp>
            <p:nvGrpSpPr>
              <p:cNvPr id="1045" name="Group 62">
                <a:extLst>
                  <a:ext uri="{FF2B5EF4-FFF2-40B4-BE49-F238E27FC236}">
                    <a16:creationId xmlns:a16="http://schemas.microsoft.com/office/drawing/2014/main" id="{4C444275-97B8-5AC4-26BE-1D21698C592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>
                  <a:extLst>
                    <a:ext uri="{FF2B5EF4-FFF2-40B4-BE49-F238E27FC236}">
                      <a16:creationId xmlns:a16="http://schemas.microsoft.com/office/drawing/2014/main" id="{02F3A07A-79BF-8D3D-D4FE-74F99C96272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 sz="1800"/>
                </a:p>
              </p:txBody>
            </p:sp>
            <p:sp>
              <p:nvSpPr>
                <p:cNvPr id="1047" name="Oval 64">
                  <a:extLst>
                    <a:ext uri="{FF2B5EF4-FFF2-40B4-BE49-F238E27FC236}">
                      <a16:creationId xmlns:a16="http://schemas.microsoft.com/office/drawing/2014/main" id="{DF12AFAA-4F7A-8B37-B9F0-17A67032A06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 sz="1800"/>
                </a:p>
              </p:txBody>
            </p:sp>
            <p:sp>
              <p:nvSpPr>
                <p:cNvPr id="1048" name="Oval 65">
                  <a:extLst>
                    <a:ext uri="{FF2B5EF4-FFF2-40B4-BE49-F238E27FC236}">
                      <a16:creationId xmlns:a16="http://schemas.microsoft.com/office/drawing/2014/main" id="{F5E641DC-B015-E7BF-F66A-09F9ED3DFE94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 sz="1800"/>
                </a:p>
              </p:txBody>
            </p:sp>
            <p:sp>
              <p:nvSpPr>
                <p:cNvPr id="1049" name="Oval 66">
                  <a:extLst>
                    <a:ext uri="{FF2B5EF4-FFF2-40B4-BE49-F238E27FC236}">
                      <a16:creationId xmlns:a16="http://schemas.microsoft.com/office/drawing/2014/main" id="{4C7280A9-D6E1-34DE-71DA-D1B0EDEC897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 sz="1800"/>
                </a:p>
              </p:txBody>
            </p:sp>
          </p:grpSp>
        </p:grpSp>
      </p:grpSp>
      <p:sp>
        <p:nvSpPr>
          <p:cNvPr id="46147" name="Rectangle 67">
            <a:extLst>
              <a:ext uri="{FF2B5EF4-FFF2-40B4-BE49-F238E27FC236}">
                <a16:creationId xmlns:a16="http://schemas.microsoft.com/office/drawing/2014/main" id="{5FF9BE99-60F2-A382-2687-6765F4BB1B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6148" name="Rectangle 68">
            <a:extLst>
              <a:ext uri="{FF2B5EF4-FFF2-40B4-BE49-F238E27FC236}">
                <a16:creationId xmlns:a16="http://schemas.microsoft.com/office/drawing/2014/main" id="{3375E088-4E58-93F1-422D-49D93DA2D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6149" name="Rectangle 69">
            <a:extLst>
              <a:ext uri="{FF2B5EF4-FFF2-40B4-BE49-F238E27FC236}">
                <a16:creationId xmlns:a16="http://schemas.microsoft.com/office/drawing/2014/main" id="{4DE37888-79FD-317B-3249-793E1343F3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150" name="Rectangle 70">
            <a:extLst>
              <a:ext uri="{FF2B5EF4-FFF2-40B4-BE49-F238E27FC236}">
                <a16:creationId xmlns:a16="http://schemas.microsoft.com/office/drawing/2014/main" id="{CF9542A1-18A2-29C4-B4BA-0EF1D59447A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151" name="Rectangle 71">
            <a:extLst>
              <a:ext uri="{FF2B5EF4-FFF2-40B4-BE49-F238E27FC236}">
                <a16:creationId xmlns:a16="http://schemas.microsoft.com/office/drawing/2014/main" id="{BF891CF9-7122-9819-69AB-ADE21B3489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3F3FEFF-8931-42AC-BDD0-35ADAD23C8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82223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58EECDF-7F64-703F-AC15-3F2127859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828801"/>
            <a:ext cx="6248400" cy="255454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rPr>
              <a:t>BERKS COUNTY FOP</a:t>
            </a:r>
            <a:br>
              <a:rPr lang="en-US" sz="4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rPr>
            </a:br>
            <a:r>
              <a:rPr lang="en-US" sz="4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rPr>
              <a:t>MEMBER SUPPORT TEAM</a:t>
            </a:r>
            <a:br>
              <a:rPr lang="en-US" sz="4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rPr>
            </a:br>
            <a:r>
              <a:rPr lang="en-US" sz="4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rPr>
              <a:t>PROGRAM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D627C7C2-D8BC-02AD-3FA4-8E52B29E8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334001"/>
            <a:ext cx="769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   Program Director Keith Phillips                Clinical Director Dr. Ed </a:t>
            </a:r>
            <a:r>
              <a:rPr lang="en-US" altLang="en-US" sz="1800" dirty="0" err="1">
                <a:solidFill>
                  <a:srgbClr val="FFFFFF"/>
                </a:solidFill>
              </a:rPr>
              <a:t>Michalik</a:t>
            </a:r>
            <a:endParaRPr lang="en-US" altLang="en-US" sz="1800" dirty="0">
              <a:solidFill>
                <a:srgbClr val="FFFFFF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 dirty="0">
                <a:solidFill>
                  <a:srgbClr val="FFFFFF"/>
                </a:solidFill>
              </a:rPr>
              <a:t>                                          610-401-4588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AC956EFC-935C-AE33-D388-3747B71C85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/>
              <a:t>Referrals 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230DDA0-8401-FBFF-7E6F-1DB091B974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Referrals go through the MH Director</a:t>
            </a:r>
          </a:p>
          <a:p>
            <a:pPr eaLnBrk="1" hangingPunct="1">
              <a:defRPr/>
            </a:pPr>
            <a:r>
              <a:rPr lang="en-US" dirty="0"/>
              <a:t>Referrals can be from other members, the involved officer’s request, family members request, and at the request of police management</a:t>
            </a:r>
          </a:p>
          <a:p>
            <a:pPr eaLnBrk="1" hangingPunct="1">
              <a:defRPr/>
            </a:pPr>
            <a:r>
              <a:rPr lang="en-US" dirty="0"/>
              <a:t>Once a referral is made, an appointment is set up and confidentiality is maintained between the Docs’ and the member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CF34FB4-1A30-C3AF-84A0-44461BBCCD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Peer Counseling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D91A1ED-F5A8-A1B9-45DB-DDBB098A4C6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600201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Officer, spouses, significant others, children</a:t>
            </a:r>
          </a:p>
          <a:p>
            <a:pPr eaLnBrk="1" hangingPunct="1">
              <a:defRPr/>
            </a:pPr>
            <a:r>
              <a:rPr lang="en-US" sz="2800" dirty="0"/>
              <a:t>Referrals are self-initiated or from concerned co-workers or supervisors</a:t>
            </a:r>
          </a:p>
          <a:p>
            <a:pPr eaLnBrk="1" hangingPunct="1">
              <a:defRPr/>
            </a:pPr>
            <a:r>
              <a:rPr lang="en-US" sz="2800" dirty="0"/>
              <a:t>All contacts are confidential-only the officer, the referring person, the program coordinator and assigned member would know of the assistance rendered</a:t>
            </a:r>
          </a:p>
          <a:p>
            <a:pPr eaLnBrk="1" hangingPunct="1">
              <a:defRPr/>
            </a:pPr>
            <a:r>
              <a:rPr lang="en-US" sz="2800" dirty="0"/>
              <a:t>Team members do not know of any contact other than ones they are assigned to handle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58EECDF-7F64-703F-AC15-3F2127859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828801"/>
            <a:ext cx="6248400" cy="255454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n-US" sz="4000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en-US" sz="4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rPr>
              <a:t>BERKS COUNTY FOP</a:t>
            </a:r>
            <a:br>
              <a:rPr lang="en-US" sz="4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rPr>
            </a:br>
            <a:r>
              <a:rPr lang="en-US" sz="4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rPr>
              <a:t>MEMBER SUPPORT TEAM</a:t>
            </a:r>
            <a:br>
              <a:rPr lang="en-US" sz="4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rPr>
            </a:br>
            <a:r>
              <a:rPr lang="en-US" sz="4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rPr>
              <a:t>PROGRAM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D627C7C2-D8BC-02AD-3FA4-8E52B29E8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334001"/>
            <a:ext cx="769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/>
              <a:t>   Program Director Keith Phillips                Clinical Director Dr. Ed </a:t>
            </a:r>
            <a:r>
              <a:rPr lang="en-US" altLang="en-US" sz="1800" dirty="0" err="1"/>
              <a:t>Michalik</a:t>
            </a:r>
            <a:endParaRPr lang="en-US" altLang="en-US" sz="1800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 dirty="0"/>
              <a:t>                                            610-401-4588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291C5-34E2-BE6E-C599-F75F630F3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Program origin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D59E5-3814-92D9-F2FA-61A6571FD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Berks Lodge #71 F.O.P. approved this program in 1988 R &amp; D done by 12 members reviewing best practices</a:t>
            </a:r>
          </a:p>
          <a:p>
            <a:pPr eaLnBrk="1" hangingPunct="1">
              <a:defRPr/>
            </a:pPr>
            <a:r>
              <a:rPr lang="en-US" dirty="0"/>
              <a:t>Program was presented to the following:</a:t>
            </a:r>
          </a:p>
          <a:p>
            <a:pPr eaLnBrk="1" hangingPunct="1">
              <a:defRPr/>
            </a:pPr>
            <a:r>
              <a:rPr lang="en-US" dirty="0"/>
              <a:t>Berks County Chiefs of Police Association</a:t>
            </a:r>
          </a:p>
          <a:p>
            <a:pPr eaLnBrk="1" hangingPunct="1">
              <a:defRPr/>
            </a:pPr>
            <a:r>
              <a:rPr lang="en-US" dirty="0"/>
              <a:t>Association of Boroughs, Towns and Townships</a:t>
            </a:r>
          </a:p>
          <a:p>
            <a:pPr eaLnBrk="1" hangingPunct="1">
              <a:defRPr/>
            </a:pPr>
            <a:r>
              <a:rPr lang="en-US" dirty="0"/>
              <a:t>Mayor’s Association</a:t>
            </a:r>
          </a:p>
          <a:p>
            <a:pPr eaLnBrk="1" hangingPunct="1">
              <a:defRPr/>
            </a:pPr>
            <a:r>
              <a:rPr lang="en-US" dirty="0"/>
              <a:t>First call out October 18, 1989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0F259-E74A-9589-5716-4F6C30F12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ECB4F-1152-3FAB-D3CC-E6CBFBEDB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To provide immediate peer and mental health support to officers involved in critical events</a:t>
            </a:r>
          </a:p>
          <a:p>
            <a:pPr eaLnBrk="1" hangingPunct="1">
              <a:defRPr/>
            </a:pPr>
            <a:r>
              <a:rPr lang="en-US" dirty="0"/>
              <a:t>To protect the rights of officers involved in critical events</a:t>
            </a:r>
          </a:p>
          <a:p>
            <a:pPr eaLnBrk="1" hangingPunct="1">
              <a:defRPr/>
            </a:pPr>
            <a:r>
              <a:rPr lang="en-US" dirty="0"/>
              <a:t>F.O.P. attorney responds to all shootings</a:t>
            </a:r>
          </a:p>
          <a:p>
            <a:pPr eaLnBrk="1" hangingPunct="1">
              <a:defRPr/>
            </a:pPr>
            <a:r>
              <a:rPr lang="en-US" dirty="0"/>
              <a:t>ONLY peer counselors have qualified immunity to listen and speak with officers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E239AF1-2919-88AD-DFAC-EADF9888B0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F.O.P. Program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EA0BA234-F623-4467-400E-F6ECBF9E4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19 member support Team</a:t>
            </a:r>
          </a:p>
          <a:p>
            <a:pPr eaLnBrk="1" hangingPunct="1">
              <a:defRPr/>
            </a:pPr>
            <a:r>
              <a:rPr lang="en-US" dirty="0"/>
              <a:t>Team responds to all officer involved shootings upon notification from officers on duty. </a:t>
            </a:r>
          </a:p>
          <a:p>
            <a:pPr eaLnBrk="1" hangingPunct="1">
              <a:defRPr/>
            </a:pPr>
            <a:r>
              <a:rPr lang="en-US" dirty="0"/>
              <a:t>The team responds upon request from On-Duty Supervisors or Peers.</a:t>
            </a:r>
          </a:p>
          <a:p>
            <a:pPr eaLnBrk="1" hangingPunct="1">
              <a:defRPr/>
            </a:pPr>
            <a:r>
              <a:rPr lang="en-US" dirty="0"/>
              <a:t>This team is trained through the International Critical Incident Stress Foundation  (ICISF)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630058A3-2006-6FE5-DC3E-E41F693012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/>
              <a:t>Helping the directly involved officers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9EA6908-5E66-8D2B-9DE5-989832AB1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Team members respond immediately to the scene of officer involved shootings, assaults, fatal car crashes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Members stay with the involved officers throughout the initial investigative process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Exception-when the FOP attorney is talking to the officer due to Atty-client confidentiality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18F72-99C5-FAC7-EC79-25DA935FA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CE9ED-AAEB-A312-F91C-3D7F24AFB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u="sng" dirty="0"/>
              <a:t>Demobilization</a:t>
            </a:r>
            <a:r>
              <a:rPr lang="en-US" sz="2800" dirty="0"/>
              <a:t>- large group </a:t>
            </a:r>
            <a:r>
              <a:rPr lang="en-US" sz="2800" b="1" i="1" u="sng" dirty="0">
                <a:solidFill>
                  <a:srgbClr val="FF0000"/>
                </a:solidFill>
              </a:rPr>
              <a:t>immediate</a:t>
            </a:r>
          </a:p>
          <a:p>
            <a:pPr eaLnBrk="1" hangingPunct="1">
              <a:defRPr/>
            </a:pPr>
            <a:r>
              <a:rPr lang="en-US" sz="2800" b="1" u="sng" dirty="0"/>
              <a:t>Crisis Management Briefing- </a:t>
            </a:r>
            <a:r>
              <a:rPr lang="en-US" sz="2800" dirty="0"/>
              <a:t>all other department members, support, dispatchers </a:t>
            </a:r>
            <a:endParaRPr lang="en-US" sz="2800" b="1" i="1" u="sng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sz="2800" b="1" u="sng" dirty="0"/>
              <a:t>Defusing</a:t>
            </a:r>
            <a:r>
              <a:rPr lang="en-US" sz="2800" dirty="0"/>
              <a:t>- </a:t>
            </a:r>
            <a:r>
              <a:rPr lang="en-US" sz="2800" b="1" i="1" dirty="0">
                <a:solidFill>
                  <a:srgbClr val="FF0000"/>
                </a:solidFill>
              </a:rPr>
              <a:t>immediate</a:t>
            </a:r>
            <a:r>
              <a:rPr lang="en-US" sz="2800" b="1" dirty="0">
                <a:solidFill>
                  <a:srgbClr val="FF0000"/>
                </a:solidFill>
              </a:rPr>
              <a:t>-</a:t>
            </a:r>
            <a:r>
              <a:rPr lang="en-US" sz="2800" dirty="0"/>
              <a:t>involved personnel</a:t>
            </a:r>
          </a:p>
          <a:p>
            <a:pPr eaLnBrk="1" hangingPunct="1">
              <a:defRPr/>
            </a:pPr>
            <a:r>
              <a:rPr lang="en-US" sz="2800" b="1" u="sng" dirty="0"/>
              <a:t>Critical Incident Stress Debriefing- </a:t>
            </a:r>
            <a:r>
              <a:rPr lang="en-US" sz="2800" b="1" i="1" dirty="0">
                <a:solidFill>
                  <a:srgbClr val="FF0000"/>
                </a:solidFill>
              </a:rPr>
              <a:t>48 to 72 hours (LODD –after funeral day)</a:t>
            </a:r>
          </a:p>
          <a:p>
            <a:pPr eaLnBrk="1" hangingPunct="1">
              <a:defRPr/>
            </a:pPr>
            <a:r>
              <a:rPr lang="en-US" sz="2800" b="1" i="1" dirty="0"/>
              <a:t>One on one peer support</a:t>
            </a:r>
          </a:p>
          <a:p>
            <a:pPr eaLnBrk="1" hangingPunct="1">
              <a:defRPr/>
            </a:pPr>
            <a:r>
              <a:rPr lang="en-US" sz="2800" b="1" i="1" dirty="0"/>
              <a:t>Individual counseling- clinical</a:t>
            </a:r>
          </a:p>
          <a:p>
            <a:pPr eaLnBrk="1" hangingPunct="1">
              <a:defRPr/>
            </a:pPr>
            <a:r>
              <a:rPr lang="en-US" sz="2800" b="1" i="1" dirty="0"/>
              <a:t>Couples counseling- clinical</a:t>
            </a:r>
          </a:p>
          <a:p>
            <a:pPr eaLnBrk="1" hangingPunct="1">
              <a:defRPr/>
            </a:pPr>
            <a:endParaRPr lang="en-US" b="1" i="1" dirty="0"/>
          </a:p>
          <a:p>
            <a:pPr eaLnBrk="1" hangingPunct="1">
              <a:defRPr/>
            </a:pPr>
            <a:endParaRPr lang="en-US" b="1" i="1" dirty="0"/>
          </a:p>
          <a:p>
            <a:pPr marL="0" indent="0" eaLnBrk="1" hangingPunct="1"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2B6FCF1-11AE-D0E7-F168-F9DE30AF64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How the program works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FF8A785-0B72-33DE-EAD3-978E0BB501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Covers group debriefings</a:t>
            </a:r>
          </a:p>
          <a:p>
            <a:pPr eaLnBrk="1" hangingPunct="1">
              <a:defRPr/>
            </a:pPr>
            <a:r>
              <a:rPr lang="en-US" sz="2800" dirty="0"/>
              <a:t>Based on referrals </a:t>
            </a:r>
          </a:p>
          <a:p>
            <a:pPr eaLnBrk="1" hangingPunct="1">
              <a:defRPr/>
            </a:pPr>
            <a:r>
              <a:rPr lang="en-US" sz="2800" dirty="0"/>
              <a:t>Covers individual needs</a:t>
            </a:r>
          </a:p>
          <a:p>
            <a:pPr eaLnBrk="1" hangingPunct="1">
              <a:defRPr/>
            </a:pPr>
            <a:r>
              <a:rPr lang="en-US" sz="2800" dirty="0"/>
              <a:t>Team is comprised of all FOP members from lodges #71 &amp; # 9</a:t>
            </a:r>
          </a:p>
          <a:p>
            <a:pPr eaLnBrk="1" hangingPunct="1">
              <a:defRPr/>
            </a:pPr>
            <a:r>
              <a:rPr lang="en-US" sz="2800" dirty="0"/>
              <a:t>Dr. Edward </a:t>
            </a:r>
            <a:r>
              <a:rPr lang="en-US" sz="2800" dirty="0" err="1"/>
              <a:t>Michalik</a:t>
            </a:r>
            <a:r>
              <a:rPr lang="en-US" sz="2800" dirty="0"/>
              <a:t> &amp; Laura </a:t>
            </a:r>
            <a:r>
              <a:rPr lang="en-US" sz="2800" dirty="0" err="1"/>
              <a:t>Schwenderman</a:t>
            </a:r>
            <a:r>
              <a:rPr lang="en-US" sz="2800" dirty="0"/>
              <a:t> are the teams mental health professionals who have access to MH Clinicians</a:t>
            </a:r>
          </a:p>
          <a:p>
            <a:pPr eaLnBrk="1" hangingPunct="1">
              <a:defRPr/>
            </a:pPr>
            <a:r>
              <a:rPr lang="en-US" sz="2800" dirty="0"/>
              <a:t>Funded by entirely by FOP dues</a:t>
            </a:r>
          </a:p>
          <a:p>
            <a:pPr eaLnBrk="1" hangingPunct="1"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C516829-6300-ED5E-77DE-46E73392B4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CONFIDENTIALITY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A69C2ED-2C31-00A4-4B29-936BC5FCE9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Our program is based on strict confidentiality</a:t>
            </a:r>
          </a:p>
          <a:p>
            <a:pPr eaLnBrk="1" hangingPunct="1">
              <a:defRPr/>
            </a:pPr>
            <a:r>
              <a:rPr lang="en-US" sz="2800" dirty="0"/>
              <a:t>How this works:</a:t>
            </a:r>
          </a:p>
          <a:p>
            <a:pPr lvl="1" eaLnBrk="1" hangingPunct="1">
              <a:defRPr/>
            </a:pPr>
            <a:r>
              <a:rPr lang="en-US" dirty="0"/>
              <a:t>Cell Phone 610-401-4588 called directly by member</a:t>
            </a:r>
          </a:p>
          <a:p>
            <a:pPr lvl="1" eaLnBrk="1" hangingPunct="1">
              <a:defRPr/>
            </a:pPr>
            <a:r>
              <a:rPr lang="en-US" dirty="0"/>
              <a:t>Referral from another officer, family member, boss, etc.</a:t>
            </a:r>
          </a:p>
          <a:p>
            <a:pPr lvl="1" eaLnBrk="1" hangingPunct="1">
              <a:defRPr/>
            </a:pPr>
            <a:r>
              <a:rPr lang="en-US" dirty="0"/>
              <a:t>caller explains problem and is directed to a support team member for peer contact</a:t>
            </a:r>
          </a:p>
          <a:p>
            <a:pPr lvl="1" eaLnBrk="1" hangingPunct="1">
              <a:defRPr/>
            </a:pPr>
            <a:r>
              <a:rPr lang="en-US" dirty="0"/>
              <a:t>Can be referred to a doc from the peer or directly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767373F3-D0F4-D5A3-2357-DD09CCEEF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Referrals con’t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05447414-D9EA-F59D-3E1A-165C275A43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The FOP pays for up to 3 visits per year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Bills go to the Program Director and all identifying info of the member is removed before it is submitted for payment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The Docs are required by law to notify the employer if the member threatens to kill or injure himself or others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Otherwise, there is no acknowledgement that a member was treated by the Docs unless the employer directed the visit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BF197592BEC34DB33D7DFE2A940FB9" ma:contentTypeVersion="15" ma:contentTypeDescription="Create a new document." ma:contentTypeScope="" ma:versionID="2074b24aa0109d888b17bcedc8493acf">
  <xsd:schema xmlns:xsd="http://www.w3.org/2001/XMLSchema" xmlns:xs="http://www.w3.org/2001/XMLSchema" xmlns:p="http://schemas.microsoft.com/office/2006/metadata/properties" xmlns:ns2="02de8f77-85bc-4e42-a780-a143b2c5087a" xmlns:ns3="dfb88c67-d5b4-4610-8225-9c0573849f24" targetNamespace="http://schemas.microsoft.com/office/2006/metadata/properties" ma:root="true" ma:fieldsID="65b471145c1eb7e43249ab9cc03be8cf" ns2:_="" ns3:_="">
    <xsd:import namespace="02de8f77-85bc-4e42-a780-a143b2c5087a"/>
    <xsd:import namespace="dfb88c67-d5b4-4610-8225-9c0573849f2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de8f77-85bc-4e42-a780-a143b2c5087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7a3bb1e-422e-47b1-a1f4-ccfa860b479c}" ma:internalName="TaxCatchAll" ma:showField="CatchAllData" ma:web="02de8f77-85bc-4e42-a780-a143b2c508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b88c67-d5b4-4610-8225-9c0573849f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865b009e-6ca3-4080-a04c-1c49c4cd73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C6E045-7A65-4239-B86F-CC3F0C86B3A0}"/>
</file>

<file path=customXml/itemProps2.xml><?xml version="1.0" encoding="utf-8"?>
<ds:datastoreItem xmlns:ds="http://schemas.openxmlformats.org/officeDocument/2006/customXml" ds:itemID="{90D5B327-CD7B-4013-8C6C-E63A78A22FB2}"/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583</Words>
  <Application>Microsoft Office PowerPoint</Application>
  <PresentationFormat>Widescreen</PresentationFormat>
  <Paragraphs>68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Wingdings</vt:lpstr>
      <vt:lpstr>Ripple</vt:lpstr>
      <vt:lpstr>PowerPoint Presentation</vt:lpstr>
      <vt:lpstr>Program origin</vt:lpstr>
      <vt:lpstr>Purpose</vt:lpstr>
      <vt:lpstr>F.O.P. Program</vt:lpstr>
      <vt:lpstr>Helping the directly involved officers</vt:lpstr>
      <vt:lpstr>Services</vt:lpstr>
      <vt:lpstr>How the program works</vt:lpstr>
      <vt:lpstr>CONFIDENTIALITY</vt:lpstr>
      <vt:lpstr>Referrals con’t</vt:lpstr>
      <vt:lpstr>Referrals </vt:lpstr>
      <vt:lpstr>Peer Counseling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Phillips</dc:creator>
  <cp:lastModifiedBy>Keith Phillips</cp:lastModifiedBy>
  <cp:revision>10</cp:revision>
  <dcterms:created xsi:type="dcterms:W3CDTF">2024-01-11T22:38:51Z</dcterms:created>
  <dcterms:modified xsi:type="dcterms:W3CDTF">2024-01-11T23:08:08Z</dcterms:modified>
</cp:coreProperties>
</file>